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Lst>
  <p:sldSz cy="5143500" cx="9144000"/>
  <p:notesSz cx="6858000" cy="9144000"/>
  <p:embeddedFontLst>
    <p:embeddedFont>
      <p:font typeface="Poppins"/>
      <p:regular r:id="rId74"/>
      <p:bold r:id="rId75"/>
      <p:italic r:id="rId76"/>
      <p:boldItalic r:id="rId77"/>
    </p:embeddedFont>
    <p:embeddedFont>
      <p:font typeface="Source Code Pro"/>
      <p:regular r:id="rId78"/>
      <p:bold r:id="rId79"/>
      <p:italic r:id="rId80"/>
      <p:boldItalic r:id="rId81"/>
    </p:embeddedFont>
    <p:embeddedFont>
      <p:font typeface="PT Sans"/>
      <p:regular r:id="rId82"/>
      <p:bold r:id="rId83"/>
      <p:italic r:id="rId84"/>
      <p:boldItalic r:id="rId85"/>
    </p:embeddedFont>
    <p:embeddedFont>
      <p:font typeface="IBM Plex Mono"/>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PTSans-italic.fntdata"/><Relationship Id="rId83" Type="http://schemas.openxmlformats.org/officeDocument/2006/relationships/font" Target="fonts/PTSans-bold.fntdata"/><Relationship Id="rId42" Type="http://schemas.openxmlformats.org/officeDocument/2006/relationships/slide" Target="slides/slide38.xml"/><Relationship Id="rId86" Type="http://schemas.openxmlformats.org/officeDocument/2006/relationships/font" Target="fonts/IBMPlexMono-regular.fntdata"/><Relationship Id="rId41" Type="http://schemas.openxmlformats.org/officeDocument/2006/relationships/slide" Target="slides/slide37.xml"/><Relationship Id="rId85" Type="http://schemas.openxmlformats.org/officeDocument/2006/relationships/font" Target="fonts/PTSans-boldItalic.fntdata"/><Relationship Id="rId44" Type="http://schemas.openxmlformats.org/officeDocument/2006/relationships/slide" Target="slides/slide40.xml"/><Relationship Id="rId88" Type="http://schemas.openxmlformats.org/officeDocument/2006/relationships/font" Target="fonts/IBMPlexMono-italic.fntdata"/><Relationship Id="rId43" Type="http://schemas.openxmlformats.org/officeDocument/2006/relationships/slide" Target="slides/slide39.xml"/><Relationship Id="rId87" Type="http://schemas.openxmlformats.org/officeDocument/2006/relationships/font" Target="fonts/IBMPlexMono-bold.fntdata"/><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IBMPlexMono-boldItalic.fntdata"/><Relationship Id="rId80" Type="http://schemas.openxmlformats.org/officeDocument/2006/relationships/font" Target="fonts/SourceCodePro-italic.fntdata"/><Relationship Id="rId82" Type="http://schemas.openxmlformats.org/officeDocument/2006/relationships/font" Target="fonts/PTSans-regular.fntdata"/><Relationship Id="rId81" Type="http://schemas.openxmlformats.org/officeDocument/2006/relationships/font" Target="fonts/SourceCodePr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font" Target="fonts/Poppins-bold.fntdata"/><Relationship Id="rId30" Type="http://schemas.openxmlformats.org/officeDocument/2006/relationships/slide" Target="slides/slide26.xml"/><Relationship Id="rId74" Type="http://schemas.openxmlformats.org/officeDocument/2006/relationships/font" Target="fonts/Poppins-regular.fntdata"/><Relationship Id="rId33" Type="http://schemas.openxmlformats.org/officeDocument/2006/relationships/slide" Target="slides/slide29.xml"/><Relationship Id="rId77" Type="http://schemas.openxmlformats.org/officeDocument/2006/relationships/font" Target="fonts/Poppins-boldItalic.fntdata"/><Relationship Id="rId32" Type="http://schemas.openxmlformats.org/officeDocument/2006/relationships/slide" Target="slides/slide28.xml"/><Relationship Id="rId76" Type="http://schemas.openxmlformats.org/officeDocument/2006/relationships/font" Target="fonts/Poppins-italic.fntdata"/><Relationship Id="rId35" Type="http://schemas.openxmlformats.org/officeDocument/2006/relationships/slide" Target="slides/slide31.xml"/><Relationship Id="rId79" Type="http://schemas.openxmlformats.org/officeDocument/2006/relationships/font" Target="fonts/SourceCodePro-bold.fntdata"/><Relationship Id="rId34" Type="http://schemas.openxmlformats.org/officeDocument/2006/relationships/slide" Target="slides/slide30.xml"/><Relationship Id="rId78" Type="http://schemas.openxmlformats.org/officeDocument/2006/relationships/font" Target="fonts/SourceCodePro-regular.fntdata"/><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d1bf8d60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d1bf8d60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3ad14692996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3ad14692996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3ad14692996_2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3ad14692996_2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3ad14692996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3ad14692996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3ad14692996_2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3ad14692996_2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3ad14692996_2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3ad14692996_2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3ad14692996_2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3ad14692996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3ad14692996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3ad14692996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3ad14692996_2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3ad14692996_2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3ad14692996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3ad14692996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3ad14692996_2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3ad14692996_2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24e5c2c9e4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24e5c2c9e4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3ad14692996_2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3ad14692996_2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3ad14692996_2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3ad14692996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3ad14692996_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3ad14692996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3ad14692996_2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3ad14692996_2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3ad14692996_2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2" name="Google Shape;1792;g3ad14692996_2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g3ad14692996_2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5" name="Google Shape;1805;g3ad14692996_2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3ad14692996_2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3ad14692996_2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g3ad1469299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3" name="Google Shape;1833;g3ad1469299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24ed99bf1a4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24ed99bf1a4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g3ad1469299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0" name="Google Shape;1950;g3ad1469299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24e6b4d5c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24e6b4d5c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3ad1469299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7" name="Google Shape;1957;g3ad1469299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g3ad1469299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4" name="Google Shape;1964;g3ad1469299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3ad1469299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1" name="Google Shape;1971;g3ad1469299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g3ad1469299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7" name="Google Shape;1977;g3ad1469299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g3ad1469299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3" name="Google Shape;1983;g3ad1469299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7" name="Shape 1987"/>
        <p:cNvGrpSpPr/>
        <p:nvPr/>
      </p:nvGrpSpPr>
      <p:grpSpPr>
        <a:xfrm>
          <a:off x="0" y="0"/>
          <a:ext cx="0" cy="0"/>
          <a:chOff x="0" y="0"/>
          <a:chExt cx="0" cy="0"/>
        </a:xfrm>
      </p:grpSpPr>
      <p:sp>
        <p:nvSpPr>
          <p:cNvPr id="1988" name="Google Shape;1988;g3ad1469299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9" name="Google Shape;1989;g3ad1469299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3ad1469299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3ad1469299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3ad14692996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3ad14692996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4" name="Shape 2004"/>
        <p:cNvGrpSpPr/>
        <p:nvPr/>
      </p:nvGrpSpPr>
      <p:grpSpPr>
        <a:xfrm>
          <a:off x="0" y="0"/>
          <a:ext cx="0" cy="0"/>
          <a:chOff x="0" y="0"/>
          <a:chExt cx="0" cy="0"/>
        </a:xfrm>
      </p:grpSpPr>
      <p:sp>
        <p:nvSpPr>
          <p:cNvPr id="2005" name="Google Shape;2005;g3ad14692996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6" name="Google Shape;2006;g3ad1469299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0" name="Shape 2010"/>
        <p:cNvGrpSpPr/>
        <p:nvPr/>
      </p:nvGrpSpPr>
      <p:grpSpPr>
        <a:xfrm>
          <a:off x="0" y="0"/>
          <a:ext cx="0" cy="0"/>
          <a:chOff x="0" y="0"/>
          <a:chExt cx="0" cy="0"/>
        </a:xfrm>
      </p:grpSpPr>
      <p:sp>
        <p:nvSpPr>
          <p:cNvPr id="2011" name="Google Shape;2011;g3ad14692996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2" name="Google Shape;2012;g3ad14692996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24ed99bf1a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24ed99bf1a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3ad14692996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3ad14692996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3ad2028c0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4" name="Google Shape;2024;g3ad2028c0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g3ad2028c0c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0" name="Google Shape;2030;g3ad2028c0c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g3ad2028c0c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5" name="Google Shape;2035;g3ad2028c0c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g3ad2028c0c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1" name="Google Shape;2041;g3ad2028c0c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g3ad2028c0c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7" name="Google Shape;2047;g3ad2028c0c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g3ad2028c0c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3" name="Google Shape;2053;g3ad2028c0c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7" name="Shape 2057"/>
        <p:cNvGrpSpPr/>
        <p:nvPr/>
      </p:nvGrpSpPr>
      <p:grpSpPr>
        <a:xfrm>
          <a:off x="0" y="0"/>
          <a:ext cx="0" cy="0"/>
          <a:chOff x="0" y="0"/>
          <a:chExt cx="0" cy="0"/>
        </a:xfrm>
      </p:grpSpPr>
      <p:sp>
        <p:nvSpPr>
          <p:cNvPr id="2058" name="Google Shape;2058;g3ad2028c0c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9" name="Google Shape;2059;g3ad2028c0c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3ad2028c0c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3ad2028c0c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g3ad2028c0c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1" name="Google Shape;2071;g3ad2028c0c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3ad14692996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3ad14692996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g3ad2028c0c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7" name="Google Shape;2077;g3ad2028c0c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3ad2028c0c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3ad2028c0c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g3ad2028c0c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3ad2028c0c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g3ad2028c0c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5" name="Google Shape;2095;g3ad2028c0c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3" name="Shape 2103"/>
        <p:cNvGrpSpPr/>
        <p:nvPr/>
      </p:nvGrpSpPr>
      <p:grpSpPr>
        <a:xfrm>
          <a:off x="0" y="0"/>
          <a:ext cx="0" cy="0"/>
          <a:chOff x="0" y="0"/>
          <a:chExt cx="0" cy="0"/>
        </a:xfrm>
      </p:grpSpPr>
      <p:sp>
        <p:nvSpPr>
          <p:cNvPr id="2104" name="Google Shape;2104;g3ad2028c0c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5" name="Google Shape;2105;g3ad2028c0c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1" name="Shape 2111"/>
        <p:cNvGrpSpPr/>
        <p:nvPr/>
      </p:nvGrpSpPr>
      <p:grpSpPr>
        <a:xfrm>
          <a:off x="0" y="0"/>
          <a:ext cx="0" cy="0"/>
          <a:chOff x="0" y="0"/>
          <a:chExt cx="0" cy="0"/>
        </a:xfrm>
      </p:grpSpPr>
      <p:sp>
        <p:nvSpPr>
          <p:cNvPr id="2112" name="Google Shape;2112;g3ad2028c0c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3" name="Google Shape;2113;g3ad2028c0c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g3ad2028c0c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9" name="Google Shape;2119;g3ad2028c0c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g3ad14692996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5" name="Google Shape;2125;g3ad14692996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9" name="Shape 2129"/>
        <p:cNvGrpSpPr/>
        <p:nvPr/>
      </p:nvGrpSpPr>
      <p:grpSpPr>
        <a:xfrm>
          <a:off x="0" y="0"/>
          <a:ext cx="0" cy="0"/>
          <a:chOff x="0" y="0"/>
          <a:chExt cx="0" cy="0"/>
        </a:xfrm>
      </p:grpSpPr>
      <p:sp>
        <p:nvSpPr>
          <p:cNvPr id="2130" name="Google Shape;2130;g3ad14692996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1" name="Google Shape;2131;g3ad14692996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3ad14692996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3ad14692996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3ad14692996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3ad14692996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1" name="Shape 2141"/>
        <p:cNvGrpSpPr/>
        <p:nvPr/>
      </p:nvGrpSpPr>
      <p:grpSpPr>
        <a:xfrm>
          <a:off x="0" y="0"/>
          <a:ext cx="0" cy="0"/>
          <a:chOff x="0" y="0"/>
          <a:chExt cx="0" cy="0"/>
        </a:xfrm>
      </p:grpSpPr>
      <p:sp>
        <p:nvSpPr>
          <p:cNvPr id="2142" name="Google Shape;2142;g3ad14692996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3" name="Google Shape;2143;g3ad1469299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g3ad2028c0ca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0" name="Google Shape;2150;g3ad2028c0ca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3ad2028c0ca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3ad2028c0ca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g3ad2028c0ca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0" name="Google Shape;2170;g3ad2028c0ca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1" name="Shape 2181"/>
        <p:cNvGrpSpPr/>
        <p:nvPr/>
      </p:nvGrpSpPr>
      <p:grpSpPr>
        <a:xfrm>
          <a:off x="0" y="0"/>
          <a:ext cx="0" cy="0"/>
          <a:chOff x="0" y="0"/>
          <a:chExt cx="0" cy="0"/>
        </a:xfrm>
      </p:grpSpPr>
      <p:sp>
        <p:nvSpPr>
          <p:cNvPr id="2182" name="Google Shape;2182;g3ad2028c0ca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3ad2028c0ca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3ad2028c0ca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3ad2028c0ca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g3ad2028c0ca_3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3ad2028c0ca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5" name="Shape 2205"/>
        <p:cNvGrpSpPr/>
        <p:nvPr/>
      </p:nvGrpSpPr>
      <p:grpSpPr>
        <a:xfrm>
          <a:off x="0" y="0"/>
          <a:ext cx="0" cy="0"/>
          <a:chOff x="0" y="0"/>
          <a:chExt cx="0" cy="0"/>
        </a:xfrm>
      </p:grpSpPr>
      <p:sp>
        <p:nvSpPr>
          <p:cNvPr id="2206" name="Google Shape;2206;g3ad2028c0ca_3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7" name="Google Shape;2207;g3ad2028c0ca_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2" name="Shape 2212"/>
        <p:cNvGrpSpPr/>
        <p:nvPr/>
      </p:nvGrpSpPr>
      <p:grpSpPr>
        <a:xfrm>
          <a:off x="0" y="0"/>
          <a:ext cx="0" cy="0"/>
          <a:chOff x="0" y="0"/>
          <a:chExt cx="0" cy="0"/>
        </a:xfrm>
      </p:grpSpPr>
      <p:sp>
        <p:nvSpPr>
          <p:cNvPr id="2213" name="Google Shape;2213;g3ad2028c0ca_3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4" name="Google Shape;2214;g3ad2028c0ca_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0" name="Shape 2220"/>
        <p:cNvGrpSpPr/>
        <p:nvPr/>
      </p:nvGrpSpPr>
      <p:grpSpPr>
        <a:xfrm>
          <a:off x="0" y="0"/>
          <a:ext cx="0" cy="0"/>
          <a:chOff x="0" y="0"/>
          <a:chExt cx="0" cy="0"/>
        </a:xfrm>
      </p:grpSpPr>
      <p:sp>
        <p:nvSpPr>
          <p:cNvPr id="2221" name="Google Shape;2221;g3ad14692996_2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2" name="Google Shape;2222;g3ad14692996_2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3ad14692996_2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3ad14692996_2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3ad14692996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3ad14692996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3ad14692996_2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3ad14692996_2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 name="Google Shape;12;p2"/>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2700000">
              <a:off x="917817" y="-2200499"/>
              <a:ext cx="3153371" cy="5119296"/>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01475" y="-361175"/>
              <a:ext cx="7138625" cy="819350"/>
            </a:xfrm>
            <a:custGeom>
              <a:rect b="b" l="l" r="r" t="t"/>
              <a:pathLst>
                <a:path extrusionOk="0" h="32774" w="285545">
                  <a:moveTo>
                    <a:pt x="0" y="32774"/>
                  </a:moveTo>
                  <a:lnTo>
                    <a:pt x="188861" y="32774"/>
                  </a:lnTo>
                  <a:lnTo>
                    <a:pt x="221636" y="0"/>
                  </a:lnTo>
                  <a:lnTo>
                    <a:pt x="285545" y="0"/>
                  </a:lnTo>
                </a:path>
              </a:pathLst>
            </a:custGeom>
            <a:noFill/>
            <a:ln cap="flat" cmpd="sng" w="9525">
              <a:solidFill>
                <a:schemeClr val="dk2"/>
              </a:solidFill>
              <a:prstDash val="solid"/>
              <a:round/>
              <a:headEnd len="med" w="med" type="none"/>
              <a:tailEnd len="med" w="med" type="none"/>
            </a:ln>
          </p:spPr>
        </p:sp>
        <p:sp>
          <p:nvSpPr>
            <p:cNvPr id="16" name="Google Shape;16;p2"/>
            <p:cNvSpPr/>
            <p:nvPr/>
          </p:nvSpPr>
          <p:spPr>
            <a:xfrm rot="5400000">
              <a:off x="1110859" y="-1245788"/>
              <a:ext cx="577450" cy="3045475"/>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5400000">
              <a:off x="654013" y="-781254"/>
              <a:ext cx="687411" cy="2731351"/>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b="26177" l="16960" r="7121" t="24718"/>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10800000">
              <a:off x="7694795" y="2941747"/>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2"/>
            <p:cNvSpPr/>
            <p:nvPr/>
          </p:nvSpPr>
          <p:spPr>
            <a:xfrm>
              <a:off x="8430775" y="2842975"/>
              <a:ext cx="480893" cy="475828"/>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 name="Google Shape;54;p2"/>
          <p:cNvSpPr txBox="1"/>
          <p:nvPr>
            <p:ph type="ctrTitle"/>
          </p:nvPr>
        </p:nvSpPr>
        <p:spPr>
          <a:xfrm>
            <a:off x="1096850" y="816324"/>
            <a:ext cx="6974700" cy="23265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55" name="Google Shape;55;p2"/>
          <p:cNvSpPr txBox="1"/>
          <p:nvPr>
            <p:ph idx="1" type="subTitle"/>
          </p:nvPr>
        </p:nvSpPr>
        <p:spPr>
          <a:xfrm>
            <a:off x="1096850" y="3456250"/>
            <a:ext cx="4882500" cy="475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 name="Google Shape;69;p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 name="Google Shape;84;p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 name="Google Shape;94;p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7" name="Shape 427"/>
        <p:cNvGrpSpPr/>
        <p:nvPr/>
      </p:nvGrpSpPr>
      <p:grpSpPr>
        <a:xfrm>
          <a:off x="0" y="0"/>
          <a:ext cx="0" cy="0"/>
          <a:chOff x="0" y="0"/>
          <a:chExt cx="0" cy="0"/>
        </a:xfrm>
      </p:grpSpPr>
      <p:sp>
        <p:nvSpPr>
          <p:cNvPr id="428" name="Google Shape;428;p11"/>
          <p:cNvSpPr txBox="1"/>
          <p:nvPr>
            <p:ph hasCustomPrompt="1" type="title"/>
          </p:nvPr>
        </p:nvSpPr>
        <p:spPr>
          <a:xfrm>
            <a:off x="713225" y="1766475"/>
            <a:ext cx="6576000" cy="1036200"/>
          </a:xfrm>
          <a:prstGeom prst="rect">
            <a:avLst/>
          </a:prstGeom>
        </p:spPr>
        <p:txBody>
          <a:bodyPr anchorCtr="0" anchor="b" bIns="91425" lIns="91425" spcFirstLastPara="1" rIns="91425" wrap="square" tIns="91425">
            <a:noAutofit/>
          </a:bodyPr>
          <a:lstStyle>
            <a:lvl1pPr lvl="0">
              <a:spcBef>
                <a:spcPts val="0"/>
              </a:spcBef>
              <a:spcAft>
                <a:spcPts val="0"/>
              </a:spcAft>
              <a:buSzPts val="9600"/>
              <a:buFont typeface="Poppins"/>
              <a:buNone/>
              <a:defRPr sz="6000">
                <a:latin typeface="Poppins"/>
                <a:ea typeface="Poppins"/>
                <a:cs typeface="Poppins"/>
                <a:sym typeface="Poppins"/>
              </a:defRPr>
            </a:lvl1pPr>
            <a:lvl2pPr lvl="1" algn="ctr">
              <a:spcBef>
                <a:spcPts val="0"/>
              </a:spcBef>
              <a:spcAft>
                <a:spcPts val="0"/>
              </a:spcAft>
              <a:buSzPts val="9600"/>
              <a:buFont typeface="Poppins"/>
              <a:buNone/>
              <a:defRPr sz="9600">
                <a:latin typeface="Poppins"/>
                <a:ea typeface="Poppins"/>
                <a:cs typeface="Poppins"/>
                <a:sym typeface="Poppins"/>
              </a:defRPr>
            </a:lvl2pPr>
            <a:lvl3pPr lvl="2" algn="ctr">
              <a:spcBef>
                <a:spcPts val="0"/>
              </a:spcBef>
              <a:spcAft>
                <a:spcPts val="0"/>
              </a:spcAft>
              <a:buSzPts val="9600"/>
              <a:buFont typeface="Poppins"/>
              <a:buNone/>
              <a:defRPr sz="9600">
                <a:latin typeface="Poppins"/>
                <a:ea typeface="Poppins"/>
                <a:cs typeface="Poppins"/>
                <a:sym typeface="Poppins"/>
              </a:defRPr>
            </a:lvl3pPr>
            <a:lvl4pPr lvl="3" algn="ctr">
              <a:spcBef>
                <a:spcPts val="0"/>
              </a:spcBef>
              <a:spcAft>
                <a:spcPts val="0"/>
              </a:spcAft>
              <a:buSzPts val="9600"/>
              <a:buFont typeface="Poppins"/>
              <a:buNone/>
              <a:defRPr sz="9600">
                <a:latin typeface="Poppins"/>
                <a:ea typeface="Poppins"/>
                <a:cs typeface="Poppins"/>
                <a:sym typeface="Poppins"/>
              </a:defRPr>
            </a:lvl4pPr>
            <a:lvl5pPr lvl="4" algn="ctr">
              <a:spcBef>
                <a:spcPts val="0"/>
              </a:spcBef>
              <a:spcAft>
                <a:spcPts val="0"/>
              </a:spcAft>
              <a:buSzPts val="9600"/>
              <a:buFont typeface="Poppins"/>
              <a:buNone/>
              <a:defRPr sz="9600">
                <a:latin typeface="Poppins"/>
                <a:ea typeface="Poppins"/>
                <a:cs typeface="Poppins"/>
                <a:sym typeface="Poppins"/>
              </a:defRPr>
            </a:lvl5pPr>
            <a:lvl6pPr lvl="5" algn="ctr">
              <a:spcBef>
                <a:spcPts val="0"/>
              </a:spcBef>
              <a:spcAft>
                <a:spcPts val="0"/>
              </a:spcAft>
              <a:buSzPts val="9600"/>
              <a:buFont typeface="Poppins"/>
              <a:buNone/>
              <a:defRPr sz="9600">
                <a:latin typeface="Poppins"/>
                <a:ea typeface="Poppins"/>
                <a:cs typeface="Poppins"/>
                <a:sym typeface="Poppins"/>
              </a:defRPr>
            </a:lvl6pPr>
            <a:lvl7pPr lvl="6" algn="ctr">
              <a:spcBef>
                <a:spcPts val="0"/>
              </a:spcBef>
              <a:spcAft>
                <a:spcPts val="0"/>
              </a:spcAft>
              <a:buSzPts val="9600"/>
              <a:buFont typeface="Poppins"/>
              <a:buNone/>
              <a:defRPr sz="9600">
                <a:latin typeface="Poppins"/>
                <a:ea typeface="Poppins"/>
                <a:cs typeface="Poppins"/>
                <a:sym typeface="Poppins"/>
              </a:defRPr>
            </a:lvl7pPr>
            <a:lvl8pPr lvl="7" algn="ctr">
              <a:spcBef>
                <a:spcPts val="0"/>
              </a:spcBef>
              <a:spcAft>
                <a:spcPts val="0"/>
              </a:spcAft>
              <a:buSzPts val="9600"/>
              <a:buFont typeface="Poppins"/>
              <a:buNone/>
              <a:defRPr sz="9600">
                <a:latin typeface="Poppins"/>
                <a:ea typeface="Poppins"/>
                <a:cs typeface="Poppins"/>
                <a:sym typeface="Poppins"/>
              </a:defRPr>
            </a:lvl8pPr>
            <a:lvl9pPr lvl="8" algn="ctr">
              <a:spcBef>
                <a:spcPts val="0"/>
              </a:spcBef>
              <a:spcAft>
                <a:spcPts val="0"/>
              </a:spcAft>
              <a:buSzPts val="9600"/>
              <a:buFont typeface="Poppins"/>
              <a:buNone/>
              <a:defRPr sz="9600">
                <a:latin typeface="Poppins"/>
                <a:ea typeface="Poppins"/>
                <a:cs typeface="Poppins"/>
                <a:sym typeface="Poppins"/>
              </a:defRPr>
            </a:lvl9pPr>
          </a:lstStyle>
          <a:p>
            <a:r>
              <a:t>xx%</a:t>
            </a:r>
          </a:p>
        </p:txBody>
      </p:sp>
      <p:sp>
        <p:nvSpPr>
          <p:cNvPr id="429" name="Google Shape;429;p11"/>
          <p:cNvSpPr txBox="1"/>
          <p:nvPr>
            <p:ph idx="1" type="subTitle"/>
          </p:nvPr>
        </p:nvSpPr>
        <p:spPr>
          <a:xfrm>
            <a:off x="713225" y="3118375"/>
            <a:ext cx="65760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30" name="Google Shape;430;p11"/>
          <p:cNvGrpSpPr/>
          <p:nvPr/>
        </p:nvGrpSpPr>
        <p:grpSpPr>
          <a:xfrm>
            <a:off x="-889904" y="4083136"/>
            <a:ext cx="4477057" cy="2336436"/>
            <a:chOff x="-889904" y="4006936"/>
            <a:chExt cx="4477057" cy="2336436"/>
          </a:xfrm>
        </p:grpSpPr>
        <p:grpSp>
          <p:nvGrpSpPr>
            <p:cNvPr id="431" name="Google Shape;431;p11"/>
            <p:cNvGrpSpPr/>
            <p:nvPr/>
          </p:nvGrpSpPr>
          <p:grpSpPr>
            <a:xfrm>
              <a:off x="-889904" y="4006936"/>
              <a:ext cx="4477057" cy="2336436"/>
              <a:chOff x="-900729" y="3974486"/>
              <a:chExt cx="4477057" cy="2336436"/>
            </a:xfrm>
          </p:grpSpPr>
          <p:sp>
            <p:nvSpPr>
              <p:cNvPr id="432" name="Google Shape;432;p11"/>
              <p:cNvSpPr/>
              <p:nvPr/>
            </p:nvSpPr>
            <p:spPr>
              <a:xfrm rot="-3600048">
                <a:off x="-675925" y="4363903"/>
                <a:ext cx="1798609" cy="1557602"/>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1"/>
              <p:cNvSpPr/>
              <p:nvPr/>
            </p:nvSpPr>
            <p:spPr>
              <a:xfrm rot="-5400000">
                <a:off x="891329" y="3148090"/>
                <a:ext cx="1793675" cy="3576323"/>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11"/>
              <p:cNvGrpSpPr/>
              <p:nvPr/>
            </p:nvGrpSpPr>
            <p:grpSpPr>
              <a:xfrm>
                <a:off x="63440" y="4608566"/>
                <a:ext cx="496803" cy="497084"/>
                <a:chOff x="3678700" y="407275"/>
                <a:chExt cx="708100" cy="708500"/>
              </a:xfrm>
            </p:grpSpPr>
            <p:sp>
              <p:nvSpPr>
                <p:cNvPr id="435" name="Google Shape;435;p1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11"/>
              <p:cNvGrpSpPr/>
              <p:nvPr/>
            </p:nvGrpSpPr>
            <p:grpSpPr>
              <a:xfrm>
                <a:off x="464815" y="4608566"/>
                <a:ext cx="496803" cy="497084"/>
                <a:chOff x="3678700" y="407275"/>
                <a:chExt cx="708100" cy="708500"/>
              </a:xfrm>
            </p:grpSpPr>
            <p:sp>
              <p:nvSpPr>
                <p:cNvPr id="443" name="Google Shape;443;p1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 name="Google Shape;450;p11"/>
            <p:cNvGrpSpPr/>
            <p:nvPr/>
          </p:nvGrpSpPr>
          <p:grpSpPr>
            <a:xfrm rot="5400000">
              <a:off x="1017275" y="4934200"/>
              <a:ext cx="439200" cy="439100"/>
              <a:chOff x="1101075" y="2142375"/>
              <a:chExt cx="439200" cy="439100"/>
            </a:xfrm>
          </p:grpSpPr>
          <p:sp>
            <p:nvSpPr>
              <p:cNvPr id="451" name="Google Shape;451;p11"/>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1"/>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 name="Google Shape;453;p11"/>
          <p:cNvGrpSpPr/>
          <p:nvPr/>
        </p:nvGrpSpPr>
        <p:grpSpPr>
          <a:xfrm>
            <a:off x="-2613417" y="-2882410"/>
            <a:ext cx="8164418" cy="6343459"/>
            <a:chOff x="-2613417" y="-2806210"/>
            <a:chExt cx="8164418" cy="6343459"/>
          </a:xfrm>
        </p:grpSpPr>
        <p:grpSp>
          <p:nvGrpSpPr>
            <p:cNvPr id="454" name="Google Shape;454;p11"/>
            <p:cNvGrpSpPr/>
            <p:nvPr/>
          </p:nvGrpSpPr>
          <p:grpSpPr>
            <a:xfrm>
              <a:off x="-191059" y="95963"/>
              <a:ext cx="1538562" cy="971589"/>
              <a:chOff x="-191059" y="95963"/>
              <a:chExt cx="1538562" cy="971589"/>
            </a:xfrm>
          </p:grpSpPr>
          <p:grpSp>
            <p:nvGrpSpPr>
              <p:cNvPr id="455" name="Google Shape;455;p11"/>
              <p:cNvGrpSpPr/>
              <p:nvPr/>
            </p:nvGrpSpPr>
            <p:grpSpPr>
              <a:xfrm>
                <a:off x="-191059" y="201619"/>
                <a:ext cx="904284" cy="865933"/>
                <a:chOff x="2038491" y="-937756"/>
                <a:chExt cx="904284" cy="865933"/>
              </a:xfrm>
            </p:grpSpPr>
            <p:grpSp>
              <p:nvGrpSpPr>
                <p:cNvPr id="456" name="Google Shape;456;p11"/>
                <p:cNvGrpSpPr/>
                <p:nvPr/>
              </p:nvGrpSpPr>
              <p:grpSpPr>
                <a:xfrm>
                  <a:off x="2096570" y="-863491"/>
                  <a:ext cx="717621" cy="717392"/>
                  <a:chOff x="1483457" y="3953671"/>
                  <a:chExt cx="717621" cy="717392"/>
                </a:xfrm>
              </p:grpSpPr>
              <p:sp>
                <p:nvSpPr>
                  <p:cNvPr id="457" name="Google Shape;457;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11"/>
              <p:cNvGrpSpPr/>
              <p:nvPr/>
            </p:nvGrpSpPr>
            <p:grpSpPr>
              <a:xfrm>
                <a:off x="584533" y="95963"/>
                <a:ext cx="473483" cy="453403"/>
                <a:chOff x="2038491" y="-937756"/>
                <a:chExt cx="904284" cy="865933"/>
              </a:xfrm>
            </p:grpSpPr>
            <p:grpSp>
              <p:nvGrpSpPr>
                <p:cNvPr id="464" name="Google Shape;464;p11"/>
                <p:cNvGrpSpPr/>
                <p:nvPr/>
              </p:nvGrpSpPr>
              <p:grpSpPr>
                <a:xfrm>
                  <a:off x="2096570" y="-863491"/>
                  <a:ext cx="717621" cy="717392"/>
                  <a:chOff x="1483457" y="3953671"/>
                  <a:chExt cx="717621" cy="717392"/>
                </a:xfrm>
              </p:grpSpPr>
              <p:sp>
                <p:nvSpPr>
                  <p:cNvPr id="465" name="Google Shape;465;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11"/>
              <p:cNvGrpSpPr/>
              <p:nvPr/>
            </p:nvGrpSpPr>
            <p:grpSpPr>
              <a:xfrm>
                <a:off x="530445" y="481913"/>
                <a:ext cx="473483" cy="453403"/>
                <a:chOff x="2038491" y="-937756"/>
                <a:chExt cx="904284" cy="865933"/>
              </a:xfrm>
            </p:grpSpPr>
            <p:grpSp>
              <p:nvGrpSpPr>
                <p:cNvPr id="472" name="Google Shape;472;p11"/>
                <p:cNvGrpSpPr/>
                <p:nvPr/>
              </p:nvGrpSpPr>
              <p:grpSpPr>
                <a:xfrm>
                  <a:off x="2096570" y="-863491"/>
                  <a:ext cx="717621" cy="717392"/>
                  <a:chOff x="1483457" y="3953671"/>
                  <a:chExt cx="717621" cy="717392"/>
                </a:xfrm>
              </p:grpSpPr>
              <p:sp>
                <p:nvSpPr>
                  <p:cNvPr id="473" name="Google Shape;473;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11"/>
              <p:cNvGrpSpPr/>
              <p:nvPr/>
            </p:nvGrpSpPr>
            <p:grpSpPr>
              <a:xfrm>
                <a:off x="874020" y="312788"/>
                <a:ext cx="473483" cy="453403"/>
                <a:chOff x="2038491" y="-937756"/>
                <a:chExt cx="904284" cy="865933"/>
              </a:xfrm>
            </p:grpSpPr>
            <p:grpSp>
              <p:nvGrpSpPr>
                <p:cNvPr id="480" name="Google Shape;480;p11"/>
                <p:cNvGrpSpPr/>
                <p:nvPr/>
              </p:nvGrpSpPr>
              <p:grpSpPr>
                <a:xfrm>
                  <a:off x="2096570" y="-863491"/>
                  <a:ext cx="717621" cy="717392"/>
                  <a:chOff x="1483457" y="3953671"/>
                  <a:chExt cx="717621" cy="717392"/>
                </a:xfrm>
              </p:grpSpPr>
              <p:sp>
                <p:nvSpPr>
                  <p:cNvPr id="481" name="Google Shape;481;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 name="Google Shape;487;p11"/>
            <p:cNvGrpSpPr/>
            <p:nvPr/>
          </p:nvGrpSpPr>
          <p:grpSpPr>
            <a:xfrm rot="-7479050">
              <a:off x="-2051246" y="-1642948"/>
              <a:ext cx="4889863" cy="3931229"/>
              <a:chOff x="7103825" y="-713112"/>
              <a:chExt cx="3785226" cy="3043150"/>
            </a:xfrm>
          </p:grpSpPr>
          <p:sp>
            <p:nvSpPr>
              <p:cNvPr id="488" name="Google Shape;488;p11"/>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9" name="Google Shape;489;p11"/>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grpSp>
          <p:nvGrpSpPr>
            <p:cNvPr id="490" name="Google Shape;490;p11"/>
            <p:cNvGrpSpPr/>
            <p:nvPr/>
          </p:nvGrpSpPr>
          <p:grpSpPr>
            <a:xfrm>
              <a:off x="-640220" y="-2653973"/>
              <a:ext cx="6191222" cy="6191222"/>
              <a:chOff x="-640220" y="-2502423"/>
              <a:chExt cx="6191222" cy="6191222"/>
            </a:xfrm>
          </p:grpSpPr>
          <p:sp>
            <p:nvSpPr>
              <p:cNvPr id="491" name="Google Shape;491;p11"/>
              <p:cNvSpPr/>
              <p:nvPr/>
            </p:nvSpPr>
            <p:spPr>
              <a:xfrm rot="-8100000">
                <a:off x="452224" y="-1781500"/>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1"/>
              <p:cNvSpPr/>
              <p:nvPr/>
            </p:nvSpPr>
            <p:spPr>
              <a:xfrm rot="-8100000">
                <a:off x="83608" y="-617740"/>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93" name="Shape 4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94" name="Shape 494"/>
        <p:cNvGrpSpPr/>
        <p:nvPr/>
      </p:nvGrpSpPr>
      <p:grpSpPr>
        <a:xfrm>
          <a:off x="0" y="0"/>
          <a:ext cx="0" cy="0"/>
          <a:chOff x="0" y="0"/>
          <a:chExt cx="0" cy="0"/>
        </a:xfrm>
      </p:grpSpPr>
      <p:sp>
        <p:nvSpPr>
          <p:cNvPr id="495" name="Google Shape;49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96" name="Google Shape;496;p13"/>
          <p:cNvSpPr txBox="1"/>
          <p:nvPr>
            <p:ph idx="1" type="subTitle"/>
          </p:nvPr>
        </p:nvSpPr>
        <p:spPr>
          <a:xfrm>
            <a:off x="720000" y="2244725"/>
            <a:ext cx="2661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7" name="Google Shape;497;p13"/>
          <p:cNvSpPr txBox="1"/>
          <p:nvPr>
            <p:ph idx="2" type="subTitle"/>
          </p:nvPr>
        </p:nvSpPr>
        <p:spPr>
          <a:xfrm>
            <a:off x="4366700" y="2244725"/>
            <a:ext cx="2661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8" name="Google Shape;498;p13"/>
          <p:cNvSpPr txBox="1"/>
          <p:nvPr>
            <p:ph idx="3" type="subTitle"/>
          </p:nvPr>
        </p:nvSpPr>
        <p:spPr>
          <a:xfrm>
            <a:off x="720000" y="3940900"/>
            <a:ext cx="2661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9" name="Google Shape;499;p13"/>
          <p:cNvSpPr txBox="1"/>
          <p:nvPr>
            <p:ph idx="4" type="subTitle"/>
          </p:nvPr>
        </p:nvSpPr>
        <p:spPr>
          <a:xfrm>
            <a:off x="4366700" y="3940900"/>
            <a:ext cx="2661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0" name="Google Shape;500;p13"/>
          <p:cNvSpPr txBox="1"/>
          <p:nvPr>
            <p:ph hasCustomPrompt="1" idx="5" type="title"/>
          </p:nvPr>
        </p:nvSpPr>
        <p:spPr>
          <a:xfrm>
            <a:off x="720003" y="1344775"/>
            <a:ext cx="1057500" cy="640200"/>
          </a:xfrm>
          <a:prstGeom prst="rect">
            <a:avLst/>
          </a:prstGeom>
          <a:noFill/>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1" name="Google Shape;501;p13"/>
          <p:cNvSpPr txBox="1"/>
          <p:nvPr>
            <p:ph hasCustomPrompt="1" idx="6" type="title"/>
          </p:nvPr>
        </p:nvSpPr>
        <p:spPr>
          <a:xfrm>
            <a:off x="720003" y="3040971"/>
            <a:ext cx="1057500" cy="640200"/>
          </a:xfrm>
          <a:prstGeom prst="rect">
            <a:avLst/>
          </a:prstGeom>
          <a:noFill/>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2" name="Google Shape;502;p13"/>
          <p:cNvSpPr txBox="1"/>
          <p:nvPr>
            <p:ph hasCustomPrompt="1" idx="7" type="title"/>
          </p:nvPr>
        </p:nvSpPr>
        <p:spPr>
          <a:xfrm>
            <a:off x="4366698" y="1344775"/>
            <a:ext cx="1057500" cy="640200"/>
          </a:xfrm>
          <a:prstGeom prst="rect">
            <a:avLst/>
          </a:prstGeom>
          <a:noFill/>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3" name="Google Shape;503;p13"/>
          <p:cNvSpPr txBox="1"/>
          <p:nvPr>
            <p:ph hasCustomPrompt="1" idx="8" type="title"/>
          </p:nvPr>
        </p:nvSpPr>
        <p:spPr>
          <a:xfrm>
            <a:off x="4366698" y="3040971"/>
            <a:ext cx="1057500" cy="640200"/>
          </a:xfrm>
          <a:prstGeom prst="rect">
            <a:avLst/>
          </a:prstGeom>
          <a:noFill/>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4" name="Google Shape;504;p13"/>
          <p:cNvSpPr txBox="1"/>
          <p:nvPr>
            <p:ph idx="9" type="subTitle"/>
          </p:nvPr>
        </p:nvSpPr>
        <p:spPr>
          <a:xfrm>
            <a:off x="720000" y="1918675"/>
            <a:ext cx="32337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Source Code Pro"/>
              <a:buNone/>
              <a:defRPr b="1" sz="1900">
                <a:latin typeface="IBM Plex Mono"/>
                <a:ea typeface="IBM Plex Mono"/>
                <a:cs typeface="IBM Plex Mono"/>
                <a:sym typeface="IBM Plex Mono"/>
              </a:defRPr>
            </a:lvl1pPr>
            <a:lvl2pPr lvl="1"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2pPr>
            <a:lvl3pPr lvl="2"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3pPr>
            <a:lvl4pPr lvl="3"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4pPr>
            <a:lvl5pPr lvl="4"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5pPr>
            <a:lvl6pPr lvl="5"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6pPr>
            <a:lvl7pPr lvl="6"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7pPr>
            <a:lvl8pPr lvl="7"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8pPr>
            <a:lvl9pPr lvl="8"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9pPr>
          </a:lstStyle>
          <a:p/>
        </p:txBody>
      </p:sp>
      <p:sp>
        <p:nvSpPr>
          <p:cNvPr id="505" name="Google Shape;505;p13"/>
          <p:cNvSpPr txBox="1"/>
          <p:nvPr>
            <p:ph idx="13" type="subTitle"/>
          </p:nvPr>
        </p:nvSpPr>
        <p:spPr>
          <a:xfrm>
            <a:off x="4366698" y="1918675"/>
            <a:ext cx="32337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Source Code Pro"/>
              <a:buNone/>
              <a:defRPr b="1" sz="1900">
                <a:latin typeface="IBM Plex Mono"/>
                <a:ea typeface="IBM Plex Mono"/>
                <a:cs typeface="IBM Plex Mono"/>
                <a:sym typeface="IBM Plex Mono"/>
              </a:defRPr>
            </a:lvl1pPr>
            <a:lvl2pPr lvl="1"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2pPr>
            <a:lvl3pPr lvl="2"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3pPr>
            <a:lvl4pPr lvl="3"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4pPr>
            <a:lvl5pPr lvl="4"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5pPr>
            <a:lvl6pPr lvl="5"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6pPr>
            <a:lvl7pPr lvl="6"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7pPr>
            <a:lvl8pPr lvl="7"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8pPr>
            <a:lvl9pPr lvl="8"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9pPr>
          </a:lstStyle>
          <a:p/>
        </p:txBody>
      </p:sp>
      <p:sp>
        <p:nvSpPr>
          <p:cNvPr id="506" name="Google Shape;506;p13"/>
          <p:cNvSpPr txBox="1"/>
          <p:nvPr>
            <p:ph idx="14" type="subTitle"/>
          </p:nvPr>
        </p:nvSpPr>
        <p:spPr>
          <a:xfrm>
            <a:off x="720000" y="3614801"/>
            <a:ext cx="32337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9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507" name="Google Shape;507;p13"/>
          <p:cNvSpPr txBox="1"/>
          <p:nvPr>
            <p:ph idx="15" type="subTitle"/>
          </p:nvPr>
        </p:nvSpPr>
        <p:spPr>
          <a:xfrm>
            <a:off x="4366698" y="3614801"/>
            <a:ext cx="32337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9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508" name="Google Shape;508;p13"/>
          <p:cNvGrpSpPr/>
          <p:nvPr/>
        </p:nvGrpSpPr>
        <p:grpSpPr>
          <a:xfrm>
            <a:off x="-808923" y="2711465"/>
            <a:ext cx="2097951" cy="3309497"/>
            <a:chOff x="-656523" y="2711465"/>
            <a:chExt cx="2097951" cy="3309497"/>
          </a:xfrm>
        </p:grpSpPr>
        <p:sp>
          <p:nvSpPr>
            <p:cNvPr id="509" name="Google Shape;509;p13"/>
            <p:cNvSpPr/>
            <p:nvPr/>
          </p:nvSpPr>
          <p:spPr>
            <a:xfrm flipH="1">
              <a:off x="-352474" y="4279466"/>
              <a:ext cx="1139424" cy="986746"/>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 name="Google Shape;510;p13"/>
            <p:cNvGrpSpPr/>
            <p:nvPr/>
          </p:nvGrpSpPr>
          <p:grpSpPr>
            <a:xfrm>
              <a:off x="323479" y="4682324"/>
              <a:ext cx="328346" cy="328531"/>
              <a:chOff x="3678700" y="407275"/>
              <a:chExt cx="708100" cy="708500"/>
            </a:xfrm>
          </p:grpSpPr>
          <p:sp>
            <p:nvSpPr>
              <p:cNvPr id="511" name="Google Shape;511;p13"/>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3"/>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3"/>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3"/>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3"/>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3"/>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3"/>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13"/>
            <p:cNvGrpSpPr/>
            <p:nvPr/>
          </p:nvGrpSpPr>
          <p:grpSpPr>
            <a:xfrm>
              <a:off x="-541317" y="2711465"/>
              <a:ext cx="1117945" cy="1598547"/>
              <a:chOff x="-541317" y="2711465"/>
              <a:chExt cx="1117945" cy="1598547"/>
            </a:xfrm>
          </p:grpSpPr>
          <p:sp>
            <p:nvSpPr>
              <p:cNvPr id="519" name="Google Shape;519;p13"/>
              <p:cNvSpPr/>
              <p:nvPr/>
            </p:nvSpPr>
            <p:spPr>
              <a:xfrm rot="8999999">
                <a:off x="-132025" y="2659081"/>
                <a:ext cx="246869" cy="1703314"/>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13"/>
              <p:cNvGrpSpPr/>
              <p:nvPr/>
            </p:nvGrpSpPr>
            <p:grpSpPr>
              <a:xfrm>
                <a:off x="442584" y="4120912"/>
                <a:ext cx="134044" cy="134013"/>
                <a:chOff x="1101075" y="2142375"/>
                <a:chExt cx="439200" cy="439100"/>
              </a:xfrm>
            </p:grpSpPr>
            <p:sp>
              <p:nvSpPr>
                <p:cNvPr id="521" name="Google Shape;521;p1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3" name="Google Shape;523;p13"/>
            <p:cNvGrpSpPr/>
            <p:nvPr/>
          </p:nvGrpSpPr>
          <p:grpSpPr>
            <a:xfrm rot="-9080766">
              <a:off x="-341725" y="3731687"/>
              <a:ext cx="1117904" cy="1598488"/>
              <a:chOff x="-541317" y="2711465"/>
              <a:chExt cx="1117945" cy="1598547"/>
            </a:xfrm>
          </p:grpSpPr>
          <p:sp>
            <p:nvSpPr>
              <p:cNvPr id="524" name="Google Shape;524;p13"/>
              <p:cNvSpPr/>
              <p:nvPr/>
            </p:nvSpPr>
            <p:spPr>
              <a:xfrm rot="8999999">
                <a:off x="-132025" y="2659081"/>
                <a:ext cx="246869" cy="1703314"/>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 name="Google Shape;525;p13"/>
              <p:cNvGrpSpPr/>
              <p:nvPr/>
            </p:nvGrpSpPr>
            <p:grpSpPr>
              <a:xfrm>
                <a:off x="442584" y="4120912"/>
                <a:ext cx="134044" cy="134013"/>
                <a:chOff x="1101075" y="2142375"/>
                <a:chExt cx="439200" cy="439100"/>
              </a:xfrm>
            </p:grpSpPr>
            <p:sp>
              <p:nvSpPr>
                <p:cNvPr id="526" name="Google Shape;526;p1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 name="Google Shape;528;p13"/>
            <p:cNvGrpSpPr/>
            <p:nvPr/>
          </p:nvGrpSpPr>
          <p:grpSpPr>
            <a:xfrm rot="10800000">
              <a:off x="323483" y="4422415"/>
              <a:ext cx="1117945" cy="1598547"/>
              <a:chOff x="-541317" y="2711465"/>
              <a:chExt cx="1117945" cy="1598547"/>
            </a:xfrm>
          </p:grpSpPr>
          <p:sp>
            <p:nvSpPr>
              <p:cNvPr id="529" name="Google Shape;529;p13"/>
              <p:cNvSpPr/>
              <p:nvPr/>
            </p:nvSpPr>
            <p:spPr>
              <a:xfrm rot="8999999">
                <a:off x="-132025" y="2659081"/>
                <a:ext cx="246869" cy="1703314"/>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13"/>
              <p:cNvGrpSpPr/>
              <p:nvPr/>
            </p:nvGrpSpPr>
            <p:grpSpPr>
              <a:xfrm>
                <a:off x="442584" y="4120912"/>
                <a:ext cx="134044" cy="134013"/>
                <a:chOff x="1101075" y="2142375"/>
                <a:chExt cx="439200" cy="439100"/>
              </a:xfrm>
            </p:grpSpPr>
            <p:sp>
              <p:nvSpPr>
                <p:cNvPr id="531" name="Google Shape;531;p1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3" name="Google Shape;533;p13"/>
          <p:cNvGrpSpPr/>
          <p:nvPr/>
        </p:nvGrpSpPr>
        <p:grpSpPr>
          <a:xfrm>
            <a:off x="6470875" y="-1735180"/>
            <a:ext cx="4257000" cy="4171657"/>
            <a:chOff x="6394675" y="-1658980"/>
            <a:chExt cx="4257000" cy="4171657"/>
          </a:xfrm>
        </p:grpSpPr>
        <p:grpSp>
          <p:nvGrpSpPr>
            <p:cNvPr id="534" name="Google Shape;534;p13"/>
            <p:cNvGrpSpPr/>
            <p:nvPr/>
          </p:nvGrpSpPr>
          <p:grpSpPr>
            <a:xfrm flipH="1" rot="-2700000">
              <a:off x="7289785" y="-1246897"/>
              <a:ext cx="2552124" cy="3347490"/>
              <a:chOff x="2976325" y="908175"/>
              <a:chExt cx="4028179" cy="5283555"/>
            </a:xfrm>
          </p:grpSpPr>
          <p:sp>
            <p:nvSpPr>
              <p:cNvPr id="535" name="Google Shape;535;p13"/>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3"/>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3"/>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13"/>
            <p:cNvSpPr/>
            <p:nvPr/>
          </p:nvSpPr>
          <p:spPr>
            <a:xfrm>
              <a:off x="6394675" y="0"/>
              <a:ext cx="284119" cy="246048"/>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3"/>
            <p:cNvSpPr/>
            <p:nvPr/>
          </p:nvSpPr>
          <p:spPr>
            <a:xfrm>
              <a:off x="6627600" y="-49075"/>
              <a:ext cx="570546" cy="494095"/>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13"/>
          <p:cNvGrpSpPr/>
          <p:nvPr/>
        </p:nvGrpSpPr>
        <p:grpSpPr>
          <a:xfrm>
            <a:off x="-113888" y="229201"/>
            <a:ext cx="1891393" cy="134100"/>
            <a:chOff x="-113888" y="229201"/>
            <a:chExt cx="1891393" cy="134100"/>
          </a:xfrm>
        </p:grpSpPr>
        <p:sp>
          <p:nvSpPr>
            <p:cNvPr id="541" name="Google Shape;541;p13"/>
            <p:cNvSpPr/>
            <p:nvPr/>
          </p:nvSpPr>
          <p:spPr>
            <a:xfrm>
              <a:off x="1643404" y="2292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 name="Google Shape;542;p13"/>
            <p:cNvCxnSpPr/>
            <p:nvPr/>
          </p:nvCxnSpPr>
          <p:spPr>
            <a:xfrm rot="10800000">
              <a:off x="783712" y="-601348"/>
              <a:ext cx="0" cy="1795200"/>
            </a:xfrm>
            <a:prstGeom prst="straightConnector1">
              <a:avLst/>
            </a:prstGeom>
            <a:noFill/>
            <a:ln cap="flat" cmpd="sng" w="9525">
              <a:solidFill>
                <a:schemeClr val="dk2"/>
              </a:solidFill>
              <a:prstDash val="solid"/>
              <a:round/>
              <a:headEnd len="med" w="med" type="none"/>
              <a:tailEnd len="med" w="med" type="none"/>
            </a:ln>
          </p:spPr>
        </p:cxnSp>
        <p:sp>
          <p:nvSpPr>
            <p:cNvPr id="543" name="Google Shape;543;p13"/>
            <p:cNvSpPr/>
            <p:nvPr/>
          </p:nvSpPr>
          <p:spPr>
            <a:xfrm>
              <a:off x="1673517" y="2593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44" name="Shape 544"/>
        <p:cNvGrpSpPr/>
        <p:nvPr/>
      </p:nvGrpSpPr>
      <p:grpSpPr>
        <a:xfrm>
          <a:off x="0" y="0"/>
          <a:ext cx="0" cy="0"/>
          <a:chOff x="0" y="0"/>
          <a:chExt cx="0" cy="0"/>
        </a:xfrm>
      </p:grpSpPr>
      <p:sp>
        <p:nvSpPr>
          <p:cNvPr id="545" name="Google Shape;545;p14"/>
          <p:cNvSpPr txBox="1"/>
          <p:nvPr>
            <p:ph type="title"/>
          </p:nvPr>
        </p:nvSpPr>
        <p:spPr>
          <a:xfrm>
            <a:off x="713225" y="3349250"/>
            <a:ext cx="6691200" cy="5319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46" name="Google Shape;546;p14"/>
          <p:cNvSpPr txBox="1"/>
          <p:nvPr>
            <p:ph idx="1" type="subTitle"/>
          </p:nvPr>
        </p:nvSpPr>
        <p:spPr>
          <a:xfrm>
            <a:off x="713225" y="1511313"/>
            <a:ext cx="6691200" cy="1478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8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547" name="Shape 547"/>
        <p:cNvGrpSpPr/>
        <p:nvPr/>
      </p:nvGrpSpPr>
      <p:grpSpPr>
        <a:xfrm>
          <a:off x="0" y="0"/>
          <a:ext cx="0" cy="0"/>
          <a:chOff x="0" y="0"/>
          <a:chExt cx="0" cy="0"/>
        </a:xfrm>
      </p:grpSpPr>
      <p:sp>
        <p:nvSpPr>
          <p:cNvPr id="548" name="Google Shape;548;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549" name="Google Shape;549;p15"/>
          <p:cNvGrpSpPr/>
          <p:nvPr/>
        </p:nvGrpSpPr>
        <p:grpSpPr>
          <a:xfrm>
            <a:off x="4967675" y="4931713"/>
            <a:ext cx="439200" cy="439100"/>
            <a:chOff x="1101075" y="2142375"/>
            <a:chExt cx="439200" cy="439100"/>
          </a:xfrm>
        </p:grpSpPr>
        <p:sp>
          <p:nvSpPr>
            <p:cNvPr id="550" name="Google Shape;550;p1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15"/>
          <p:cNvGrpSpPr/>
          <p:nvPr/>
        </p:nvGrpSpPr>
        <p:grpSpPr>
          <a:xfrm>
            <a:off x="2176605" y="-3695660"/>
            <a:ext cx="7317722" cy="6983297"/>
            <a:chOff x="2100405" y="-3619460"/>
            <a:chExt cx="7317722" cy="6983297"/>
          </a:xfrm>
        </p:grpSpPr>
        <p:sp>
          <p:nvSpPr>
            <p:cNvPr id="553" name="Google Shape;553;p15"/>
            <p:cNvSpPr/>
            <p:nvPr/>
          </p:nvSpPr>
          <p:spPr>
            <a:xfrm flipH="1" rot="8100000">
              <a:off x="3778999" y="-2106462"/>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15"/>
            <p:cNvGrpSpPr/>
            <p:nvPr/>
          </p:nvGrpSpPr>
          <p:grpSpPr>
            <a:xfrm rot="2700000">
              <a:off x="7787417" y="120497"/>
              <a:ext cx="582044" cy="582419"/>
              <a:chOff x="959750" y="3039275"/>
              <a:chExt cx="582050" cy="582425"/>
            </a:xfrm>
          </p:grpSpPr>
          <p:sp>
            <p:nvSpPr>
              <p:cNvPr id="555" name="Google Shape;555;p1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5"/>
            <p:cNvGrpSpPr/>
            <p:nvPr/>
          </p:nvGrpSpPr>
          <p:grpSpPr>
            <a:xfrm rot="2700000">
              <a:off x="8310742" y="-75303"/>
              <a:ext cx="582044" cy="582419"/>
              <a:chOff x="959750" y="3039275"/>
              <a:chExt cx="582050" cy="582425"/>
            </a:xfrm>
          </p:grpSpPr>
          <p:sp>
            <p:nvSpPr>
              <p:cNvPr id="563" name="Google Shape;563;p1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 name="Google Shape;570;p15"/>
            <p:cNvSpPr/>
            <p:nvPr/>
          </p:nvSpPr>
          <p:spPr>
            <a:xfrm rot="5400000">
              <a:off x="8142048" y="-57566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5"/>
            <p:cNvSpPr/>
            <p:nvPr/>
          </p:nvSpPr>
          <p:spPr>
            <a:xfrm rot="10800000">
              <a:off x="8365398" y="-290023"/>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5"/>
            <p:cNvSpPr/>
            <p:nvPr/>
          </p:nvSpPr>
          <p:spPr>
            <a:xfrm rot="10800000">
              <a:off x="8490148" y="2"/>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5"/>
            <p:cNvSpPr/>
            <p:nvPr/>
          </p:nvSpPr>
          <p:spPr>
            <a:xfrm flipH="1" rot="-2700000">
              <a:off x="3192849" y="-2898537"/>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15"/>
          <p:cNvGrpSpPr/>
          <p:nvPr/>
        </p:nvGrpSpPr>
        <p:grpSpPr>
          <a:xfrm>
            <a:off x="-2424242" y="2074146"/>
            <a:ext cx="6274943" cy="6257753"/>
            <a:chOff x="-2447692" y="2022396"/>
            <a:chExt cx="6274943" cy="6257753"/>
          </a:xfrm>
        </p:grpSpPr>
        <p:grpSp>
          <p:nvGrpSpPr>
            <p:cNvPr id="575" name="Google Shape;575;p15"/>
            <p:cNvGrpSpPr/>
            <p:nvPr/>
          </p:nvGrpSpPr>
          <p:grpSpPr>
            <a:xfrm flipH="1" rot="10800000">
              <a:off x="-25334" y="4406387"/>
              <a:ext cx="1538562" cy="971589"/>
              <a:chOff x="-191059" y="95963"/>
              <a:chExt cx="1538562" cy="971589"/>
            </a:xfrm>
          </p:grpSpPr>
          <p:grpSp>
            <p:nvGrpSpPr>
              <p:cNvPr id="576" name="Google Shape;576;p15"/>
              <p:cNvGrpSpPr/>
              <p:nvPr/>
            </p:nvGrpSpPr>
            <p:grpSpPr>
              <a:xfrm>
                <a:off x="-191059" y="201619"/>
                <a:ext cx="904284" cy="865933"/>
                <a:chOff x="2038491" y="-937756"/>
                <a:chExt cx="904284" cy="865933"/>
              </a:xfrm>
            </p:grpSpPr>
            <p:grpSp>
              <p:nvGrpSpPr>
                <p:cNvPr id="577" name="Google Shape;577;p15"/>
                <p:cNvGrpSpPr/>
                <p:nvPr/>
              </p:nvGrpSpPr>
              <p:grpSpPr>
                <a:xfrm>
                  <a:off x="2096570" y="-863491"/>
                  <a:ext cx="717621" cy="717392"/>
                  <a:chOff x="1483457" y="3953671"/>
                  <a:chExt cx="717621" cy="717392"/>
                </a:xfrm>
              </p:grpSpPr>
              <p:sp>
                <p:nvSpPr>
                  <p:cNvPr id="578" name="Google Shape;578;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15"/>
              <p:cNvGrpSpPr/>
              <p:nvPr/>
            </p:nvGrpSpPr>
            <p:grpSpPr>
              <a:xfrm>
                <a:off x="584533" y="95963"/>
                <a:ext cx="473483" cy="453403"/>
                <a:chOff x="2038491" y="-937756"/>
                <a:chExt cx="904284" cy="865933"/>
              </a:xfrm>
            </p:grpSpPr>
            <p:grpSp>
              <p:nvGrpSpPr>
                <p:cNvPr id="585" name="Google Shape;585;p15"/>
                <p:cNvGrpSpPr/>
                <p:nvPr/>
              </p:nvGrpSpPr>
              <p:grpSpPr>
                <a:xfrm>
                  <a:off x="2096570" y="-863491"/>
                  <a:ext cx="717621" cy="717392"/>
                  <a:chOff x="1483457" y="3953671"/>
                  <a:chExt cx="717621" cy="717392"/>
                </a:xfrm>
              </p:grpSpPr>
              <p:sp>
                <p:nvSpPr>
                  <p:cNvPr id="586" name="Google Shape;586;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 name="Google Shape;591;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15"/>
              <p:cNvGrpSpPr/>
              <p:nvPr/>
            </p:nvGrpSpPr>
            <p:grpSpPr>
              <a:xfrm>
                <a:off x="530445" y="481913"/>
                <a:ext cx="473483" cy="453403"/>
                <a:chOff x="2038491" y="-937756"/>
                <a:chExt cx="904284" cy="865933"/>
              </a:xfrm>
            </p:grpSpPr>
            <p:grpSp>
              <p:nvGrpSpPr>
                <p:cNvPr id="593" name="Google Shape;593;p15"/>
                <p:cNvGrpSpPr/>
                <p:nvPr/>
              </p:nvGrpSpPr>
              <p:grpSpPr>
                <a:xfrm>
                  <a:off x="2096570" y="-863491"/>
                  <a:ext cx="717621" cy="717392"/>
                  <a:chOff x="1483457" y="3953671"/>
                  <a:chExt cx="717621" cy="717392"/>
                </a:xfrm>
              </p:grpSpPr>
              <p:sp>
                <p:nvSpPr>
                  <p:cNvPr id="594" name="Google Shape;594;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15"/>
              <p:cNvGrpSpPr/>
              <p:nvPr/>
            </p:nvGrpSpPr>
            <p:grpSpPr>
              <a:xfrm>
                <a:off x="874020" y="312788"/>
                <a:ext cx="473483" cy="453403"/>
                <a:chOff x="2038491" y="-937756"/>
                <a:chExt cx="904284" cy="865933"/>
              </a:xfrm>
            </p:grpSpPr>
            <p:grpSp>
              <p:nvGrpSpPr>
                <p:cNvPr id="601" name="Google Shape;601;p15"/>
                <p:cNvGrpSpPr/>
                <p:nvPr/>
              </p:nvGrpSpPr>
              <p:grpSpPr>
                <a:xfrm>
                  <a:off x="2096570" y="-863491"/>
                  <a:ext cx="717621" cy="717392"/>
                  <a:chOff x="1483457" y="3953671"/>
                  <a:chExt cx="717621" cy="717392"/>
                </a:xfrm>
              </p:grpSpPr>
              <p:sp>
                <p:nvSpPr>
                  <p:cNvPr id="602" name="Google Shape;602;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 name="Google Shape;607;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8" name="Google Shape;608;p15"/>
            <p:cNvGrpSpPr/>
            <p:nvPr/>
          </p:nvGrpSpPr>
          <p:grpSpPr>
            <a:xfrm flipH="1" rot="-3320950">
              <a:off x="-1885521" y="3185658"/>
              <a:ext cx="4889863" cy="3931229"/>
              <a:chOff x="7103825" y="-713112"/>
              <a:chExt cx="3785226" cy="3043150"/>
            </a:xfrm>
          </p:grpSpPr>
          <p:sp>
            <p:nvSpPr>
              <p:cNvPr id="609" name="Google Shape;609;p15"/>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15"/>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sp>
          <p:nvSpPr>
            <p:cNvPr id="611" name="Google Shape;611;p15"/>
            <p:cNvSpPr/>
            <p:nvPr/>
          </p:nvSpPr>
          <p:spPr>
            <a:xfrm flipH="1" rot="-2700000">
              <a:off x="249333" y="3270782"/>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 name="Google Shape;612;p15"/>
            <p:cNvGrpSpPr/>
            <p:nvPr/>
          </p:nvGrpSpPr>
          <p:grpSpPr>
            <a:xfrm rot="5400000">
              <a:off x="1987130" y="4230949"/>
              <a:ext cx="88142" cy="1137387"/>
              <a:chOff x="3054755" y="4367024"/>
              <a:chExt cx="88142" cy="1137387"/>
            </a:xfrm>
          </p:grpSpPr>
          <p:sp>
            <p:nvSpPr>
              <p:cNvPr id="613" name="Google Shape;613;p15"/>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5"/>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615" name="Shape 615"/>
        <p:cNvGrpSpPr/>
        <p:nvPr/>
      </p:nvGrpSpPr>
      <p:grpSpPr>
        <a:xfrm>
          <a:off x="0" y="0"/>
          <a:ext cx="0" cy="0"/>
          <a:chOff x="0" y="0"/>
          <a:chExt cx="0" cy="0"/>
        </a:xfrm>
      </p:grpSpPr>
      <p:sp>
        <p:nvSpPr>
          <p:cNvPr id="616" name="Google Shape;616;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617" name="Google Shape;617;p16"/>
          <p:cNvGrpSpPr/>
          <p:nvPr/>
        </p:nvGrpSpPr>
        <p:grpSpPr>
          <a:xfrm>
            <a:off x="7810267" y="-622132"/>
            <a:ext cx="2587792" cy="2725916"/>
            <a:chOff x="7810267" y="-622132"/>
            <a:chExt cx="2587792" cy="2725916"/>
          </a:xfrm>
        </p:grpSpPr>
        <p:grpSp>
          <p:nvGrpSpPr>
            <p:cNvPr id="618" name="Google Shape;618;p16"/>
            <p:cNvGrpSpPr/>
            <p:nvPr/>
          </p:nvGrpSpPr>
          <p:grpSpPr>
            <a:xfrm>
              <a:off x="8520988" y="-90875"/>
              <a:ext cx="904666" cy="726121"/>
              <a:chOff x="7945225" y="4302000"/>
              <a:chExt cx="904666" cy="726121"/>
            </a:xfrm>
          </p:grpSpPr>
          <p:sp>
            <p:nvSpPr>
              <p:cNvPr id="619" name="Google Shape;619;p16"/>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6"/>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6"/>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16"/>
            <p:cNvGrpSpPr/>
            <p:nvPr/>
          </p:nvGrpSpPr>
          <p:grpSpPr>
            <a:xfrm>
              <a:off x="8869019" y="-622132"/>
              <a:ext cx="325154" cy="1788670"/>
              <a:chOff x="8869019" y="-622132"/>
              <a:chExt cx="325154" cy="1788670"/>
            </a:xfrm>
          </p:grpSpPr>
          <p:sp>
            <p:nvSpPr>
              <p:cNvPr id="623" name="Google Shape;623;p16"/>
              <p:cNvSpPr/>
              <p:nvPr/>
            </p:nvSpPr>
            <p:spPr>
              <a:xfrm rot="10800000">
                <a:off x="8869019" y="-622132"/>
                <a:ext cx="246869" cy="1703243"/>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chemeClr val="dk2">
                      <a:alpha val="31360"/>
                    </a:schemeClr>
                  </a:gs>
                  <a:gs pos="100000">
                    <a:srgbClr val="FFFFFF">
                      <a:alpha val="0"/>
                      <a:alpha val="3136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 name="Google Shape;624;p16"/>
              <p:cNvGrpSpPr/>
              <p:nvPr/>
            </p:nvGrpSpPr>
            <p:grpSpPr>
              <a:xfrm rot="1800062">
                <a:off x="9035610" y="1007995"/>
                <a:ext cx="134040" cy="134009"/>
                <a:chOff x="1101075" y="2142375"/>
                <a:chExt cx="439200" cy="439100"/>
              </a:xfrm>
            </p:grpSpPr>
            <p:sp>
              <p:nvSpPr>
                <p:cNvPr id="625" name="Google Shape;625;p1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7" name="Google Shape;627;p16"/>
            <p:cNvSpPr/>
            <p:nvPr/>
          </p:nvSpPr>
          <p:spPr>
            <a:xfrm rot="2700000">
              <a:off x="8482428" y="-422541"/>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6"/>
            <p:cNvSpPr/>
            <p:nvPr/>
          </p:nvSpPr>
          <p:spPr>
            <a:xfrm rot="2700000">
              <a:off x="8744103" y="-213191"/>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16"/>
          <p:cNvGrpSpPr/>
          <p:nvPr/>
        </p:nvGrpSpPr>
        <p:grpSpPr>
          <a:xfrm>
            <a:off x="8332551" y="-7"/>
            <a:ext cx="2386151" cy="3293873"/>
            <a:chOff x="8256351" y="-7"/>
            <a:chExt cx="2386151" cy="3293873"/>
          </a:xfrm>
        </p:grpSpPr>
        <p:pic>
          <p:nvPicPr>
            <p:cNvPr id="630" name="Google Shape;630;p16"/>
            <p:cNvPicPr preferRelativeResize="0"/>
            <p:nvPr/>
          </p:nvPicPr>
          <p:blipFill rotWithShape="1">
            <a:blip r:embed="rId2">
              <a:alphaModFix/>
            </a:blip>
            <a:srcRect b="26177" l="16960" r="7121" t="24718"/>
            <a:stretch/>
          </p:blipFill>
          <p:spPr>
            <a:xfrm rot="5400000">
              <a:off x="7886227" y="537590"/>
              <a:ext cx="3126400" cy="2386151"/>
            </a:xfrm>
            <a:prstGeom prst="rect">
              <a:avLst/>
            </a:prstGeom>
            <a:noFill/>
            <a:ln>
              <a:noFill/>
            </a:ln>
          </p:spPr>
        </p:pic>
        <p:grpSp>
          <p:nvGrpSpPr>
            <p:cNvPr id="631" name="Google Shape;631;p16"/>
            <p:cNvGrpSpPr/>
            <p:nvPr/>
          </p:nvGrpSpPr>
          <p:grpSpPr>
            <a:xfrm rot="10800000">
              <a:off x="8452444" y="-7"/>
              <a:ext cx="325154" cy="1788670"/>
              <a:chOff x="8869019" y="-622132"/>
              <a:chExt cx="325154" cy="1788670"/>
            </a:xfrm>
          </p:grpSpPr>
          <p:sp>
            <p:nvSpPr>
              <p:cNvPr id="632" name="Google Shape;632;p16"/>
              <p:cNvSpPr/>
              <p:nvPr/>
            </p:nvSpPr>
            <p:spPr>
              <a:xfrm rot="10800000">
                <a:off x="8869019" y="-622132"/>
                <a:ext cx="246869" cy="1703243"/>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chemeClr val="lt2">
                      <a:alpha val="31360"/>
                    </a:schemeClr>
                  </a:gs>
                  <a:gs pos="40000">
                    <a:srgbClr val="FF9900">
                      <a:alpha val="40784"/>
                      <a:alpha val="31360"/>
                    </a:srgbClr>
                  </a:gs>
                  <a:gs pos="100000">
                    <a:srgbClr val="FFFFFF">
                      <a:alpha val="0"/>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16"/>
              <p:cNvGrpSpPr/>
              <p:nvPr/>
            </p:nvGrpSpPr>
            <p:grpSpPr>
              <a:xfrm rot="1800062">
                <a:off x="9035610" y="1007995"/>
                <a:ext cx="134040" cy="134009"/>
                <a:chOff x="1101075" y="2142375"/>
                <a:chExt cx="439200" cy="439100"/>
              </a:xfrm>
            </p:grpSpPr>
            <p:sp>
              <p:nvSpPr>
                <p:cNvPr id="634" name="Google Shape;634;p1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6" name="Google Shape;636;p16"/>
          <p:cNvGrpSpPr/>
          <p:nvPr/>
        </p:nvGrpSpPr>
        <p:grpSpPr>
          <a:xfrm>
            <a:off x="-213525" y="171225"/>
            <a:ext cx="439200" cy="439100"/>
            <a:chOff x="1101075" y="2142375"/>
            <a:chExt cx="439200" cy="439100"/>
          </a:xfrm>
        </p:grpSpPr>
        <p:sp>
          <p:nvSpPr>
            <p:cNvPr id="637" name="Google Shape;637;p1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16"/>
          <p:cNvGrpSpPr/>
          <p:nvPr/>
        </p:nvGrpSpPr>
        <p:grpSpPr>
          <a:xfrm>
            <a:off x="-1262974" y="3161328"/>
            <a:ext cx="4822591" cy="2934500"/>
            <a:chOff x="-1186774" y="3161328"/>
            <a:chExt cx="4822591" cy="2934500"/>
          </a:xfrm>
        </p:grpSpPr>
        <p:pic>
          <p:nvPicPr>
            <p:cNvPr id="640" name="Google Shape;640;p16"/>
            <p:cNvPicPr preferRelativeResize="0"/>
            <p:nvPr/>
          </p:nvPicPr>
          <p:blipFill rotWithShape="1">
            <a:blip r:embed="rId2">
              <a:alphaModFix/>
            </a:blip>
            <a:srcRect b="26177" l="16960" r="7121" t="24718"/>
            <a:stretch/>
          </p:blipFill>
          <p:spPr>
            <a:xfrm rot="5400000">
              <a:off x="-1534175" y="3508728"/>
              <a:ext cx="2934500" cy="2239699"/>
            </a:xfrm>
            <a:prstGeom prst="rect">
              <a:avLst/>
            </a:prstGeom>
            <a:noFill/>
            <a:ln>
              <a:noFill/>
            </a:ln>
          </p:spPr>
        </p:pic>
        <p:sp>
          <p:nvSpPr>
            <p:cNvPr id="641" name="Google Shape;641;p16"/>
            <p:cNvSpPr/>
            <p:nvPr/>
          </p:nvSpPr>
          <p:spPr>
            <a:xfrm rot="-5400000">
              <a:off x="-184180" y="3596444"/>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 name="Google Shape;642;p16"/>
            <p:cNvGrpSpPr/>
            <p:nvPr/>
          </p:nvGrpSpPr>
          <p:grpSpPr>
            <a:xfrm>
              <a:off x="58899" y="4608583"/>
              <a:ext cx="604346" cy="657081"/>
              <a:chOff x="58899" y="4608583"/>
              <a:chExt cx="604346" cy="657081"/>
            </a:xfrm>
          </p:grpSpPr>
          <p:grpSp>
            <p:nvGrpSpPr>
              <p:cNvPr id="643" name="Google Shape;643;p16"/>
              <p:cNvGrpSpPr/>
              <p:nvPr/>
            </p:nvGrpSpPr>
            <p:grpSpPr>
              <a:xfrm rot="10800000">
                <a:off x="58899" y="4608583"/>
                <a:ext cx="328346" cy="328531"/>
                <a:chOff x="3678700" y="407275"/>
                <a:chExt cx="708100" cy="708500"/>
              </a:xfrm>
            </p:grpSpPr>
            <p:sp>
              <p:nvSpPr>
                <p:cNvPr id="644" name="Google Shape;644;p16"/>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6"/>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6"/>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6"/>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6"/>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6"/>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6"/>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16"/>
              <p:cNvGrpSpPr/>
              <p:nvPr/>
            </p:nvGrpSpPr>
            <p:grpSpPr>
              <a:xfrm rot="10800000">
                <a:off x="334899" y="4608583"/>
                <a:ext cx="328346" cy="328531"/>
                <a:chOff x="3678700" y="407275"/>
                <a:chExt cx="708100" cy="708500"/>
              </a:xfrm>
            </p:grpSpPr>
            <p:sp>
              <p:nvSpPr>
                <p:cNvPr id="652" name="Google Shape;652;p16"/>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6"/>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6"/>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6"/>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6"/>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16"/>
              <p:cNvGrpSpPr/>
              <p:nvPr/>
            </p:nvGrpSpPr>
            <p:grpSpPr>
              <a:xfrm rot="10800000">
                <a:off x="282574" y="4937133"/>
                <a:ext cx="328346" cy="328531"/>
                <a:chOff x="3678700" y="407275"/>
                <a:chExt cx="708100" cy="708500"/>
              </a:xfrm>
            </p:grpSpPr>
            <p:sp>
              <p:nvSpPr>
                <p:cNvPr id="660" name="Google Shape;660;p16"/>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6"/>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6"/>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6"/>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6"/>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6"/>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6"/>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7" name="Google Shape;667;p16"/>
            <p:cNvGrpSpPr/>
            <p:nvPr/>
          </p:nvGrpSpPr>
          <p:grpSpPr>
            <a:xfrm>
              <a:off x="-923150" y="4796551"/>
              <a:ext cx="4558967" cy="134100"/>
              <a:chOff x="796100" y="3019701"/>
              <a:chExt cx="4558967" cy="134100"/>
            </a:xfrm>
          </p:grpSpPr>
          <p:sp>
            <p:nvSpPr>
              <p:cNvPr id="668" name="Google Shape;668;p16"/>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9" name="Google Shape;669;p16"/>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670" name="Google Shape;670;p16"/>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671" name="Shape 671"/>
        <p:cNvGrpSpPr/>
        <p:nvPr/>
      </p:nvGrpSpPr>
      <p:grpSpPr>
        <a:xfrm>
          <a:off x="0" y="0"/>
          <a:ext cx="0" cy="0"/>
          <a:chOff x="0" y="0"/>
          <a:chExt cx="0" cy="0"/>
        </a:xfrm>
      </p:grpSpPr>
      <p:sp>
        <p:nvSpPr>
          <p:cNvPr id="672" name="Google Shape;672;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673" name="Google Shape;673;p17"/>
          <p:cNvGrpSpPr/>
          <p:nvPr/>
        </p:nvGrpSpPr>
        <p:grpSpPr>
          <a:xfrm>
            <a:off x="-2176650" y="-112745"/>
            <a:ext cx="4680670" cy="5935195"/>
            <a:chOff x="-2176650" y="-112745"/>
            <a:chExt cx="4680670" cy="5935195"/>
          </a:xfrm>
        </p:grpSpPr>
        <p:grpSp>
          <p:nvGrpSpPr>
            <p:cNvPr id="674" name="Google Shape;674;p17"/>
            <p:cNvGrpSpPr/>
            <p:nvPr/>
          </p:nvGrpSpPr>
          <p:grpSpPr>
            <a:xfrm>
              <a:off x="-2176650" y="-112745"/>
              <a:ext cx="4680670" cy="5935195"/>
              <a:chOff x="-2176650" y="-112745"/>
              <a:chExt cx="4680670" cy="5935195"/>
            </a:xfrm>
          </p:grpSpPr>
          <p:sp>
            <p:nvSpPr>
              <p:cNvPr id="675" name="Google Shape;675;p17"/>
              <p:cNvSpPr/>
              <p:nvPr/>
            </p:nvSpPr>
            <p:spPr>
              <a:xfrm rot="-2700000">
                <a:off x="-1523974" y="2178291"/>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17"/>
              <p:cNvGrpSpPr/>
              <p:nvPr/>
            </p:nvGrpSpPr>
            <p:grpSpPr>
              <a:xfrm rot="-2700000">
                <a:off x="10491" y="4440580"/>
                <a:ext cx="582044" cy="582419"/>
                <a:chOff x="959750" y="3039275"/>
                <a:chExt cx="582050" cy="582425"/>
              </a:xfrm>
            </p:grpSpPr>
            <p:sp>
              <p:nvSpPr>
                <p:cNvPr id="677" name="Google Shape;677;p17"/>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7"/>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7"/>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7"/>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7"/>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7"/>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7"/>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17"/>
              <p:cNvGrpSpPr/>
              <p:nvPr/>
            </p:nvGrpSpPr>
            <p:grpSpPr>
              <a:xfrm rot="-2700000">
                <a:off x="-183259" y="2704590"/>
                <a:ext cx="582044" cy="582419"/>
                <a:chOff x="959750" y="3039275"/>
                <a:chExt cx="582050" cy="582425"/>
              </a:xfrm>
            </p:grpSpPr>
            <p:sp>
              <p:nvSpPr>
                <p:cNvPr id="685" name="Google Shape;685;p17"/>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7"/>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7"/>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7"/>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7"/>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7"/>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7"/>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 name="Google Shape;692;p17"/>
              <p:cNvSpPr/>
              <p:nvPr/>
            </p:nvSpPr>
            <p:spPr>
              <a:xfrm flipH="1" rot="2700000">
                <a:off x="-1073899" y="473691"/>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17"/>
            <p:cNvGrpSpPr/>
            <p:nvPr/>
          </p:nvGrpSpPr>
          <p:grpSpPr>
            <a:xfrm>
              <a:off x="-234425" y="3727550"/>
              <a:ext cx="439200" cy="439100"/>
              <a:chOff x="1101075" y="2142375"/>
              <a:chExt cx="439200" cy="439100"/>
            </a:xfrm>
          </p:grpSpPr>
          <p:sp>
            <p:nvSpPr>
              <p:cNvPr id="694" name="Google Shape;694;p1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17"/>
            <p:cNvGrpSpPr/>
            <p:nvPr/>
          </p:nvGrpSpPr>
          <p:grpSpPr>
            <a:xfrm rot="10800000">
              <a:off x="713225" y="4931225"/>
              <a:ext cx="439200" cy="439100"/>
              <a:chOff x="1101075" y="2142375"/>
              <a:chExt cx="439200" cy="439100"/>
            </a:xfrm>
          </p:grpSpPr>
          <p:sp>
            <p:nvSpPr>
              <p:cNvPr id="697" name="Google Shape;697;p1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9" name="Google Shape;699;p17"/>
          <p:cNvGrpSpPr/>
          <p:nvPr/>
        </p:nvGrpSpPr>
        <p:grpSpPr>
          <a:xfrm>
            <a:off x="6642300" y="-415701"/>
            <a:ext cx="4558967" cy="1887075"/>
            <a:chOff x="6566100" y="-415701"/>
            <a:chExt cx="4558967" cy="1887075"/>
          </a:xfrm>
        </p:grpSpPr>
        <p:pic>
          <p:nvPicPr>
            <p:cNvPr id="700" name="Google Shape;700;p17"/>
            <p:cNvPicPr preferRelativeResize="0"/>
            <p:nvPr/>
          </p:nvPicPr>
          <p:blipFill rotWithShape="1">
            <a:blip r:embed="rId2">
              <a:alphaModFix/>
            </a:blip>
            <a:srcRect b="26177" l="16960" r="7121" t="24718"/>
            <a:stretch/>
          </p:blipFill>
          <p:spPr>
            <a:xfrm>
              <a:off x="8278550" y="-392375"/>
              <a:ext cx="2441950" cy="1863749"/>
            </a:xfrm>
            <a:prstGeom prst="rect">
              <a:avLst/>
            </a:prstGeom>
            <a:noFill/>
            <a:ln>
              <a:noFill/>
            </a:ln>
          </p:spPr>
        </p:pic>
        <p:grpSp>
          <p:nvGrpSpPr>
            <p:cNvPr id="701" name="Google Shape;701;p17"/>
            <p:cNvGrpSpPr/>
            <p:nvPr/>
          </p:nvGrpSpPr>
          <p:grpSpPr>
            <a:xfrm rot="5400000">
              <a:off x="7714062" y="-991384"/>
              <a:ext cx="1433417" cy="2584783"/>
              <a:chOff x="-363163" y="-645596"/>
              <a:chExt cx="1433417" cy="2584783"/>
            </a:xfrm>
          </p:grpSpPr>
          <p:grpSp>
            <p:nvGrpSpPr>
              <p:cNvPr id="702" name="Google Shape;702;p17"/>
              <p:cNvGrpSpPr/>
              <p:nvPr/>
            </p:nvGrpSpPr>
            <p:grpSpPr>
              <a:xfrm rot="10800000">
                <a:off x="-64595" y="-645596"/>
                <a:ext cx="1134849" cy="2370191"/>
                <a:chOff x="-575575" y="3685599"/>
                <a:chExt cx="1421048" cy="2967932"/>
              </a:xfrm>
            </p:grpSpPr>
            <p:sp>
              <p:nvSpPr>
                <p:cNvPr id="703" name="Google Shape;703;p17"/>
                <p:cNvSpPr/>
                <p:nvPr/>
              </p:nvSpPr>
              <p:spPr>
                <a:xfrm>
                  <a:off x="-575575" y="36855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7"/>
                <p:cNvSpPr/>
                <p:nvPr/>
              </p:nvSpPr>
              <p:spPr>
                <a:xfrm rot="10800000">
                  <a:off x="-575573" y="3820175"/>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17"/>
              <p:cNvSpPr/>
              <p:nvPr/>
            </p:nvSpPr>
            <p:spPr>
              <a:xfrm>
                <a:off x="0" y="36165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7"/>
              <p:cNvSpPr/>
              <p:nvPr/>
            </p:nvSpPr>
            <p:spPr>
              <a:xfrm>
                <a:off x="131225" y="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 name="Google Shape;707;p17"/>
              <p:cNvGrpSpPr/>
              <p:nvPr/>
            </p:nvGrpSpPr>
            <p:grpSpPr>
              <a:xfrm flipH="1" rot="-2700000">
                <a:off x="-216370" y="1084101"/>
                <a:ext cx="708093" cy="708493"/>
                <a:chOff x="3678700" y="407275"/>
                <a:chExt cx="708100" cy="708500"/>
              </a:xfrm>
            </p:grpSpPr>
            <p:sp>
              <p:nvSpPr>
                <p:cNvPr id="708" name="Google Shape;708;p17"/>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7"/>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7"/>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7"/>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7"/>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7"/>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7"/>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5" name="Google Shape;715;p17"/>
            <p:cNvGrpSpPr/>
            <p:nvPr/>
          </p:nvGrpSpPr>
          <p:grpSpPr>
            <a:xfrm rot="10800000">
              <a:off x="6566100" y="233963"/>
              <a:ext cx="4558967" cy="134100"/>
              <a:chOff x="796100" y="3019701"/>
              <a:chExt cx="4558967" cy="134100"/>
            </a:xfrm>
          </p:grpSpPr>
          <p:sp>
            <p:nvSpPr>
              <p:cNvPr id="716" name="Google Shape;716;p17"/>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7" name="Google Shape;717;p17"/>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718" name="Google Shape;718;p17"/>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0_1_1_1">
    <p:spTree>
      <p:nvGrpSpPr>
        <p:cNvPr id="719" name="Shape 719"/>
        <p:cNvGrpSpPr/>
        <p:nvPr/>
      </p:nvGrpSpPr>
      <p:grpSpPr>
        <a:xfrm>
          <a:off x="0" y="0"/>
          <a:ext cx="0" cy="0"/>
          <a:chOff x="0" y="0"/>
          <a:chExt cx="0" cy="0"/>
        </a:xfrm>
      </p:grpSpPr>
      <p:grpSp>
        <p:nvGrpSpPr>
          <p:cNvPr id="720" name="Google Shape;720;p18"/>
          <p:cNvGrpSpPr/>
          <p:nvPr/>
        </p:nvGrpSpPr>
        <p:grpSpPr>
          <a:xfrm>
            <a:off x="5404975" y="2221118"/>
            <a:ext cx="4263000" cy="3617400"/>
            <a:chOff x="5328775" y="2221118"/>
            <a:chExt cx="4263000" cy="3617400"/>
          </a:xfrm>
        </p:grpSpPr>
        <p:sp>
          <p:nvSpPr>
            <p:cNvPr id="721" name="Google Shape;721;p18"/>
            <p:cNvSpPr/>
            <p:nvPr/>
          </p:nvSpPr>
          <p:spPr>
            <a:xfrm>
              <a:off x="5328775" y="2221118"/>
              <a:ext cx="4263000" cy="3617400"/>
            </a:xfrm>
            <a:prstGeom prst="ellipse">
              <a:avLst/>
            </a:pr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 name="Google Shape;722;p18"/>
            <p:cNvGrpSpPr/>
            <p:nvPr/>
          </p:nvGrpSpPr>
          <p:grpSpPr>
            <a:xfrm>
              <a:off x="7218100" y="4855088"/>
              <a:ext cx="931125" cy="525763"/>
              <a:chOff x="7218100" y="4855088"/>
              <a:chExt cx="931125" cy="525763"/>
            </a:xfrm>
          </p:grpSpPr>
          <p:grpSp>
            <p:nvGrpSpPr>
              <p:cNvPr id="723" name="Google Shape;723;p18"/>
              <p:cNvGrpSpPr/>
              <p:nvPr/>
            </p:nvGrpSpPr>
            <p:grpSpPr>
              <a:xfrm>
                <a:off x="7710025" y="4941750"/>
                <a:ext cx="439200" cy="439100"/>
                <a:chOff x="1101075" y="2142375"/>
                <a:chExt cx="439200" cy="439100"/>
              </a:xfrm>
            </p:grpSpPr>
            <p:sp>
              <p:nvSpPr>
                <p:cNvPr id="724" name="Google Shape;724;p1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18"/>
              <p:cNvGrpSpPr/>
              <p:nvPr/>
            </p:nvGrpSpPr>
            <p:grpSpPr>
              <a:xfrm>
                <a:off x="7218100" y="4855088"/>
                <a:ext cx="439200" cy="439100"/>
                <a:chOff x="1101075" y="2142375"/>
                <a:chExt cx="439200" cy="439100"/>
              </a:xfrm>
            </p:grpSpPr>
            <p:sp>
              <p:nvSpPr>
                <p:cNvPr id="727" name="Google Shape;727;p1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29" name="Google Shape;729;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730" name="Google Shape;730;p18"/>
          <p:cNvGrpSpPr/>
          <p:nvPr/>
        </p:nvGrpSpPr>
        <p:grpSpPr>
          <a:xfrm>
            <a:off x="-2175000" y="3012192"/>
            <a:ext cx="3701086" cy="3345172"/>
            <a:chOff x="-1886500" y="2599117"/>
            <a:chExt cx="3701086" cy="3345172"/>
          </a:xfrm>
        </p:grpSpPr>
        <p:pic>
          <p:nvPicPr>
            <p:cNvPr id="731" name="Google Shape;731;p18"/>
            <p:cNvPicPr preferRelativeResize="0"/>
            <p:nvPr/>
          </p:nvPicPr>
          <p:blipFill rotWithShape="1">
            <a:blip r:embed="rId2">
              <a:alphaModFix/>
            </a:blip>
            <a:srcRect b="26177" l="16960" r="7121" t="24718"/>
            <a:stretch/>
          </p:blipFill>
          <p:spPr>
            <a:xfrm rot="10800000">
              <a:off x="-1886500" y="3119537"/>
              <a:ext cx="3701086" cy="2824751"/>
            </a:xfrm>
            <a:prstGeom prst="rect">
              <a:avLst/>
            </a:prstGeom>
            <a:noFill/>
            <a:ln>
              <a:noFill/>
            </a:ln>
          </p:spPr>
        </p:pic>
        <p:sp>
          <p:nvSpPr>
            <p:cNvPr id="732" name="Google Shape;732;p18"/>
            <p:cNvSpPr/>
            <p:nvPr/>
          </p:nvSpPr>
          <p:spPr>
            <a:xfrm rot="10800000">
              <a:off x="-402274" y="2599117"/>
              <a:ext cx="1201697" cy="2824744"/>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8"/>
            <p:cNvSpPr/>
            <p:nvPr/>
          </p:nvSpPr>
          <p:spPr>
            <a:xfrm rot="10800000">
              <a:off x="-207237" y="2599870"/>
              <a:ext cx="1201697" cy="2824744"/>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 name="Google Shape;734;p18"/>
            <p:cNvGrpSpPr/>
            <p:nvPr/>
          </p:nvGrpSpPr>
          <p:grpSpPr>
            <a:xfrm rot="10800000">
              <a:off x="-37979" y="5013439"/>
              <a:ext cx="134004" cy="134004"/>
              <a:chOff x="8356813" y="1074288"/>
              <a:chExt cx="351900" cy="351900"/>
            </a:xfrm>
          </p:grpSpPr>
          <p:sp>
            <p:nvSpPr>
              <p:cNvPr id="735" name="Google Shape;735;p18"/>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18"/>
            <p:cNvGrpSpPr/>
            <p:nvPr/>
          </p:nvGrpSpPr>
          <p:grpSpPr>
            <a:xfrm rot="10800000">
              <a:off x="447446" y="4173589"/>
              <a:ext cx="134004" cy="134004"/>
              <a:chOff x="8356813" y="1074288"/>
              <a:chExt cx="351900" cy="351900"/>
            </a:xfrm>
          </p:grpSpPr>
          <p:sp>
            <p:nvSpPr>
              <p:cNvPr id="738" name="Google Shape;738;p18"/>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18"/>
            <p:cNvGrpSpPr/>
            <p:nvPr/>
          </p:nvGrpSpPr>
          <p:grpSpPr>
            <a:xfrm rot="10800000">
              <a:off x="539621" y="2985514"/>
              <a:ext cx="134004" cy="134004"/>
              <a:chOff x="8356813" y="1074288"/>
              <a:chExt cx="351900" cy="351900"/>
            </a:xfrm>
          </p:grpSpPr>
          <p:sp>
            <p:nvSpPr>
              <p:cNvPr id="741" name="Google Shape;741;p18"/>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3" name="Google Shape;743;p18"/>
          <p:cNvGrpSpPr/>
          <p:nvPr/>
        </p:nvGrpSpPr>
        <p:grpSpPr>
          <a:xfrm>
            <a:off x="5928900" y="-249669"/>
            <a:ext cx="5688165" cy="3493826"/>
            <a:chOff x="5852700" y="-249669"/>
            <a:chExt cx="5688165" cy="3493826"/>
          </a:xfrm>
        </p:grpSpPr>
        <p:grpSp>
          <p:nvGrpSpPr>
            <p:cNvPr id="744" name="Google Shape;744;p18"/>
            <p:cNvGrpSpPr/>
            <p:nvPr/>
          </p:nvGrpSpPr>
          <p:grpSpPr>
            <a:xfrm>
              <a:off x="8783705" y="1899359"/>
              <a:ext cx="402160" cy="1344798"/>
              <a:chOff x="8668555" y="1976884"/>
              <a:chExt cx="402160" cy="1344798"/>
            </a:xfrm>
          </p:grpSpPr>
          <p:sp>
            <p:nvSpPr>
              <p:cNvPr id="745" name="Google Shape;745;p18"/>
              <p:cNvSpPr/>
              <p:nvPr/>
            </p:nvSpPr>
            <p:spPr>
              <a:xfrm flipH="1">
                <a:off x="8823846" y="2094964"/>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9900FF">
                      <a:alpha val="46666"/>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8"/>
              <p:cNvSpPr/>
              <p:nvPr/>
            </p:nvSpPr>
            <p:spPr>
              <a:xfrm flipH="1">
                <a:off x="8668555" y="19768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18"/>
            <p:cNvGrpSpPr/>
            <p:nvPr/>
          </p:nvGrpSpPr>
          <p:grpSpPr>
            <a:xfrm>
              <a:off x="8598675" y="1421188"/>
              <a:ext cx="904666" cy="726121"/>
              <a:chOff x="7945225" y="4302000"/>
              <a:chExt cx="904666" cy="726121"/>
            </a:xfrm>
          </p:grpSpPr>
          <p:sp>
            <p:nvSpPr>
              <p:cNvPr id="748" name="Google Shape;748;p18"/>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8"/>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8"/>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18"/>
            <p:cNvGrpSpPr/>
            <p:nvPr/>
          </p:nvGrpSpPr>
          <p:grpSpPr>
            <a:xfrm flipH="1" rot="10800000">
              <a:off x="7579756" y="-249669"/>
              <a:ext cx="2601921" cy="2438355"/>
              <a:chOff x="7340128" y="2866613"/>
              <a:chExt cx="2439225" cy="2438355"/>
            </a:xfrm>
          </p:grpSpPr>
          <p:sp>
            <p:nvSpPr>
              <p:cNvPr id="752" name="Google Shape;752;p18"/>
              <p:cNvSpPr/>
              <p:nvPr/>
            </p:nvSpPr>
            <p:spPr>
              <a:xfrm flipH="1" rot="2700000">
                <a:off x="8012290" y="2875755"/>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8"/>
              <p:cNvSpPr/>
              <p:nvPr/>
            </p:nvSpPr>
            <p:spPr>
              <a:xfrm flipH="1" rot="2700000">
                <a:off x="8125398" y="2987994"/>
                <a:ext cx="981794" cy="230783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8"/>
            <p:cNvSpPr/>
            <p:nvPr/>
          </p:nvSpPr>
          <p:spPr>
            <a:xfrm flipH="1" rot="5400000">
              <a:off x="6551329" y="-89601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 name="Google Shape;755;p18"/>
            <p:cNvGrpSpPr/>
            <p:nvPr/>
          </p:nvGrpSpPr>
          <p:grpSpPr>
            <a:xfrm>
              <a:off x="6917731" y="246011"/>
              <a:ext cx="4623133" cy="134070"/>
              <a:chOff x="6917731" y="246011"/>
              <a:chExt cx="4623133" cy="134070"/>
            </a:xfrm>
          </p:grpSpPr>
          <p:sp>
            <p:nvSpPr>
              <p:cNvPr id="756" name="Google Shape;756;p18"/>
              <p:cNvSpPr/>
              <p:nvPr/>
            </p:nvSpPr>
            <p:spPr>
              <a:xfrm flipH="1">
                <a:off x="6917731" y="246011"/>
                <a:ext cx="134070" cy="13407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8"/>
              <p:cNvSpPr/>
              <p:nvPr/>
            </p:nvSpPr>
            <p:spPr>
              <a:xfrm flipH="1">
                <a:off x="6947845" y="276153"/>
                <a:ext cx="73844" cy="7384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8" name="Google Shape;758;p18"/>
              <p:cNvCxnSpPr/>
              <p:nvPr/>
            </p:nvCxnSpPr>
            <p:spPr>
              <a:xfrm rot="10800000">
                <a:off x="7013865" y="313050"/>
                <a:ext cx="4527000" cy="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759" name="Shape 759"/>
        <p:cNvGrpSpPr/>
        <p:nvPr/>
      </p:nvGrpSpPr>
      <p:grpSpPr>
        <a:xfrm>
          <a:off x="0" y="0"/>
          <a:ext cx="0" cy="0"/>
          <a:chOff x="0" y="0"/>
          <a:chExt cx="0" cy="0"/>
        </a:xfrm>
      </p:grpSpPr>
      <p:sp>
        <p:nvSpPr>
          <p:cNvPr id="760" name="Google Shape;760;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61" name="Google Shape;761;p19"/>
          <p:cNvSpPr txBox="1"/>
          <p:nvPr>
            <p:ph idx="1" type="subTitle"/>
          </p:nvPr>
        </p:nvSpPr>
        <p:spPr>
          <a:xfrm>
            <a:off x="4881006" y="1786675"/>
            <a:ext cx="3543000" cy="1830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62" name="Google Shape;762;p19"/>
          <p:cNvSpPr txBox="1"/>
          <p:nvPr>
            <p:ph idx="2" type="subTitle"/>
          </p:nvPr>
        </p:nvSpPr>
        <p:spPr>
          <a:xfrm>
            <a:off x="720000" y="1786675"/>
            <a:ext cx="3543000" cy="1830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63" name="Google Shape;763;p19"/>
          <p:cNvGrpSpPr/>
          <p:nvPr/>
        </p:nvGrpSpPr>
        <p:grpSpPr>
          <a:xfrm>
            <a:off x="-96329" y="4888563"/>
            <a:ext cx="1590408" cy="88125"/>
            <a:chOff x="124624" y="4953514"/>
            <a:chExt cx="1137387" cy="88142"/>
          </a:xfrm>
        </p:grpSpPr>
        <p:sp>
          <p:nvSpPr>
            <p:cNvPr id="764" name="Google Shape;764;p19"/>
            <p:cNvSpPr/>
            <p:nvPr/>
          </p:nvSpPr>
          <p:spPr>
            <a:xfrm rot="5400000">
              <a:off x="687043" y="4391096"/>
              <a:ext cx="12551" cy="1137387"/>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9"/>
            <p:cNvSpPr/>
            <p:nvPr/>
          </p:nvSpPr>
          <p:spPr>
            <a:xfrm rot="5400000">
              <a:off x="687063" y="4466709"/>
              <a:ext cx="12510" cy="1137387"/>
            </a:xfrm>
            <a:custGeom>
              <a:rect b="b" l="l" r="r" t="t"/>
              <a:pathLst>
                <a:path extrusionOk="0" h="27731" w="305">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19"/>
          <p:cNvGrpSpPr/>
          <p:nvPr/>
        </p:nvGrpSpPr>
        <p:grpSpPr>
          <a:xfrm>
            <a:off x="6883700" y="1385725"/>
            <a:ext cx="4028179" cy="5283555"/>
            <a:chOff x="6883700" y="1385725"/>
            <a:chExt cx="4028179" cy="5283555"/>
          </a:xfrm>
        </p:grpSpPr>
        <p:sp>
          <p:nvSpPr>
            <p:cNvPr id="767" name="Google Shape;767;p19"/>
            <p:cNvSpPr/>
            <p:nvPr/>
          </p:nvSpPr>
          <p:spPr>
            <a:xfrm>
              <a:off x="6883700" y="140758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9"/>
            <p:cNvSpPr/>
            <p:nvPr/>
          </p:nvSpPr>
          <p:spPr>
            <a:xfrm>
              <a:off x="7842318" y="138572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9"/>
            <p:cNvSpPr/>
            <p:nvPr/>
          </p:nvSpPr>
          <p:spPr>
            <a:xfrm>
              <a:off x="7734200" y="2571774"/>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9"/>
            <p:cNvSpPr/>
            <p:nvPr/>
          </p:nvSpPr>
          <p:spPr>
            <a:xfrm>
              <a:off x="7758564" y="155007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19"/>
          <p:cNvGrpSpPr/>
          <p:nvPr/>
        </p:nvGrpSpPr>
        <p:grpSpPr>
          <a:xfrm>
            <a:off x="4598006" y="-1699037"/>
            <a:ext cx="5579794" cy="3203424"/>
            <a:chOff x="4521806" y="-1546637"/>
            <a:chExt cx="5579794" cy="3203424"/>
          </a:xfrm>
        </p:grpSpPr>
        <p:grpSp>
          <p:nvGrpSpPr>
            <p:cNvPr id="772" name="Google Shape;772;p19"/>
            <p:cNvGrpSpPr/>
            <p:nvPr/>
          </p:nvGrpSpPr>
          <p:grpSpPr>
            <a:xfrm>
              <a:off x="4619858" y="-154439"/>
              <a:ext cx="916824" cy="700199"/>
              <a:chOff x="4619858" y="-154439"/>
              <a:chExt cx="916824" cy="700199"/>
            </a:xfrm>
          </p:grpSpPr>
          <p:sp>
            <p:nvSpPr>
              <p:cNvPr id="773" name="Google Shape;773;p19"/>
              <p:cNvSpPr/>
              <p:nvPr/>
            </p:nvSpPr>
            <p:spPr>
              <a:xfrm>
                <a:off x="4823308" y="126723"/>
                <a:ext cx="483874" cy="419037"/>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9"/>
              <p:cNvSpPr/>
              <p:nvPr/>
            </p:nvSpPr>
            <p:spPr>
              <a:xfrm>
                <a:off x="4619858" y="-114577"/>
                <a:ext cx="483874" cy="419037"/>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9"/>
              <p:cNvSpPr/>
              <p:nvPr/>
            </p:nvSpPr>
            <p:spPr>
              <a:xfrm>
                <a:off x="5052808" y="-154439"/>
                <a:ext cx="483874" cy="419037"/>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6" name="Google Shape;776;p19"/>
            <p:cNvPicPr preferRelativeResize="0"/>
            <p:nvPr/>
          </p:nvPicPr>
          <p:blipFill rotWithShape="1">
            <a:blip r:embed="rId2">
              <a:alphaModFix/>
            </a:blip>
            <a:srcRect b="26177" l="16960" r="7121" t="24718"/>
            <a:stretch/>
          </p:blipFill>
          <p:spPr>
            <a:xfrm>
              <a:off x="5904350" y="-1546637"/>
              <a:ext cx="4197251" cy="3203424"/>
            </a:xfrm>
            <a:prstGeom prst="rect">
              <a:avLst/>
            </a:prstGeom>
            <a:noFill/>
            <a:ln>
              <a:noFill/>
            </a:ln>
          </p:spPr>
        </p:pic>
        <p:sp>
          <p:nvSpPr>
            <p:cNvPr id="777" name="Google Shape;777;p19"/>
            <p:cNvSpPr/>
            <p:nvPr/>
          </p:nvSpPr>
          <p:spPr>
            <a:xfrm rot="-5400000">
              <a:off x="5282845" y="-105894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9"/>
            <p:cNvSpPr/>
            <p:nvPr/>
          </p:nvSpPr>
          <p:spPr>
            <a:xfrm rot="-5400000">
              <a:off x="5282230" y="-899603"/>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 name="Google Shape;779;p19"/>
            <p:cNvGrpSpPr/>
            <p:nvPr/>
          </p:nvGrpSpPr>
          <p:grpSpPr>
            <a:xfrm rot="10800000">
              <a:off x="8323180" y="210225"/>
              <a:ext cx="1493503" cy="88125"/>
              <a:chOff x="124624" y="4953514"/>
              <a:chExt cx="1137387" cy="88142"/>
            </a:xfrm>
          </p:grpSpPr>
          <p:sp>
            <p:nvSpPr>
              <p:cNvPr id="780" name="Google Shape;780;p19"/>
              <p:cNvSpPr/>
              <p:nvPr/>
            </p:nvSpPr>
            <p:spPr>
              <a:xfrm rot="5400000">
                <a:off x="687043" y="4391096"/>
                <a:ext cx="12551" cy="1137387"/>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9"/>
              <p:cNvSpPr/>
              <p:nvPr/>
            </p:nvSpPr>
            <p:spPr>
              <a:xfrm rot="5400000">
                <a:off x="687063" y="4466709"/>
                <a:ext cx="12510" cy="1137387"/>
              </a:xfrm>
              <a:custGeom>
                <a:rect b="b" l="l" r="r" t="t"/>
                <a:pathLst>
                  <a:path extrusionOk="0" h="27731" w="305">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19"/>
            <p:cNvGrpSpPr/>
            <p:nvPr/>
          </p:nvGrpSpPr>
          <p:grpSpPr>
            <a:xfrm>
              <a:off x="4619231" y="-32636"/>
              <a:ext cx="254987" cy="255131"/>
              <a:chOff x="3678700" y="407275"/>
              <a:chExt cx="708100" cy="708500"/>
            </a:xfrm>
          </p:grpSpPr>
          <p:sp>
            <p:nvSpPr>
              <p:cNvPr id="783" name="Google Shape;783;p19"/>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9"/>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9"/>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9"/>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9"/>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9"/>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9"/>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9"/>
            <p:cNvGrpSpPr/>
            <p:nvPr/>
          </p:nvGrpSpPr>
          <p:grpSpPr>
            <a:xfrm>
              <a:off x="4521806" y="126714"/>
              <a:ext cx="254987" cy="255131"/>
              <a:chOff x="3678700" y="407275"/>
              <a:chExt cx="708100" cy="708500"/>
            </a:xfrm>
          </p:grpSpPr>
          <p:sp>
            <p:nvSpPr>
              <p:cNvPr id="791" name="Google Shape;791;p19"/>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9"/>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9"/>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9"/>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9"/>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9"/>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9"/>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798" name="Shape 798"/>
        <p:cNvGrpSpPr/>
        <p:nvPr/>
      </p:nvGrpSpPr>
      <p:grpSpPr>
        <a:xfrm>
          <a:off x="0" y="0"/>
          <a:ext cx="0" cy="0"/>
          <a:chOff x="0" y="0"/>
          <a:chExt cx="0" cy="0"/>
        </a:xfrm>
      </p:grpSpPr>
      <p:sp>
        <p:nvSpPr>
          <p:cNvPr id="799" name="Google Shape;799;p20"/>
          <p:cNvSpPr txBox="1"/>
          <p:nvPr>
            <p:ph type="title"/>
          </p:nvPr>
        </p:nvSpPr>
        <p:spPr>
          <a:xfrm>
            <a:off x="720000" y="1565925"/>
            <a:ext cx="2799000" cy="760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0" name="Google Shape;800;p20"/>
          <p:cNvSpPr txBox="1"/>
          <p:nvPr>
            <p:ph idx="1" type="subTitle"/>
          </p:nvPr>
        </p:nvSpPr>
        <p:spPr>
          <a:xfrm>
            <a:off x="720000" y="2326750"/>
            <a:ext cx="2799000" cy="1125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01" name="Google Shape;801;p20"/>
          <p:cNvGrpSpPr/>
          <p:nvPr/>
        </p:nvGrpSpPr>
        <p:grpSpPr>
          <a:xfrm>
            <a:off x="-1623735" y="2499757"/>
            <a:ext cx="5119205" cy="4373890"/>
            <a:chOff x="-1547535" y="2499757"/>
            <a:chExt cx="5119205" cy="4373890"/>
          </a:xfrm>
        </p:grpSpPr>
        <p:pic>
          <p:nvPicPr>
            <p:cNvPr id="802" name="Google Shape;802;p20"/>
            <p:cNvPicPr preferRelativeResize="0"/>
            <p:nvPr/>
          </p:nvPicPr>
          <p:blipFill rotWithShape="1">
            <a:blip r:embed="rId2">
              <a:alphaModFix/>
            </a:blip>
            <a:srcRect b="26177" l="16960" r="7121" t="24718"/>
            <a:stretch/>
          </p:blipFill>
          <p:spPr>
            <a:xfrm rot="-5400000">
              <a:off x="-1751185" y="3417285"/>
              <a:ext cx="3920501" cy="2992224"/>
            </a:xfrm>
            <a:prstGeom prst="rect">
              <a:avLst/>
            </a:prstGeom>
            <a:noFill/>
            <a:ln>
              <a:noFill/>
            </a:ln>
          </p:spPr>
        </p:pic>
        <p:grpSp>
          <p:nvGrpSpPr>
            <p:cNvPr id="803" name="Google Shape;803;p20"/>
            <p:cNvGrpSpPr/>
            <p:nvPr/>
          </p:nvGrpSpPr>
          <p:grpSpPr>
            <a:xfrm rot="-5400000">
              <a:off x="123777" y="4587830"/>
              <a:ext cx="480890" cy="481200"/>
              <a:chOff x="959750" y="3039275"/>
              <a:chExt cx="582050" cy="582425"/>
            </a:xfrm>
          </p:grpSpPr>
          <p:sp>
            <p:nvSpPr>
              <p:cNvPr id="804" name="Google Shape;804;p20"/>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0"/>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0"/>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0"/>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0"/>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0"/>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0"/>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20"/>
            <p:cNvGrpSpPr/>
            <p:nvPr/>
          </p:nvGrpSpPr>
          <p:grpSpPr>
            <a:xfrm rot="-5400000">
              <a:off x="-564590" y="2079321"/>
              <a:ext cx="3153315" cy="5119205"/>
              <a:chOff x="6643701" y="816087"/>
              <a:chExt cx="3153315" cy="5119205"/>
            </a:xfrm>
          </p:grpSpPr>
          <p:sp>
            <p:nvSpPr>
              <p:cNvPr id="812" name="Google Shape;812;p20"/>
              <p:cNvSpPr/>
              <p:nvPr/>
            </p:nvSpPr>
            <p:spPr>
              <a:xfrm>
                <a:off x="6643701" y="816087"/>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 name="Google Shape;813;p20"/>
              <p:cNvGrpSpPr/>
              <p:nvPr/>
            </p:nvGrpSpPr>
            <p:grpSpPr>
              <a:xfrm>
                <a:off x="8062611" y="3503222"/>
                <a:ext cx="134004" cy="134004"/>
                <a:chOff x="8356813" y="1074288"/>
                <a:chExt cx="351900" cy="351900"/>
              </a:xfrm>
            </p:grpSpPr>
            <p:sp>
              <p:nvSpPr>
                <p:cNvPr id="814" name="Google Shape;814;p2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20"/>
              <p:cNvGrpSpPr/>
              <p:nvPr/>
            </p:nvGrpSpPr>
            <p:grpSpPr>
              <a:xfrm>
                <a:off x="7678536" y="3129397"/>
                <a:ext cx="134004" cy="134004"/>
                <a:chOff x="8356813" y="1074288"/>
                <a:chExt cx="351900" cy="351900"/>
              </a:xfrm>
            </p:grpSpPr>
            <p:sp>
              <p:nvSpPr>
                <p:cNvPr id="817" name="Google Shape;817;p2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20"/>
              <p:cNvGrpSpPr/>
              <p:nvPr/>
            </p:nvGrpSpPr>
            <p:grpSpPr>
              <a:xfrm>
                <a:off x="8671986" y="2443197"/>
                <a:ext cx="134004" cy="134004"/>
                <a:chOff x="8356813" y="1074288"/>
                <a:chExt cx="351900" cy="351900"/>
              </a:xfrm>
            </p:grpSpPr>
            <p:sp>
              <p:nvSpPr>
                <p:cNvPr id="820" name="Google Shape;820;p2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2" name="Google Shape;822;p20"/>
            <p:cNvSpPr/>
            <p:nvPr/>
          </p:nvSpPr>
          <p:spPr>
            <a:xfrm>
              <a:off x="-630272" y="2499757"/>
              <a:ext cx="1031181" cy="275218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 name="Google Shape;823;p20"/>
            <p:cNvGrpSpPr/>
            <p:nvPr/>
          </p:nvGrpSpPr>
          <p:grpSpPr>
            <a:xfrm rot="-5400000">
              <a:off x="99300" y="3411735"/>
              <a:ext cx="88151" cy="2151709"/>
              <a:chOff x="3054755" y="4367024"/>
              <a:chExt cx="88142" cy="1137387"/>
            </a:xfrm>
          </p:grpSpPr>
          <p:sp>
            <p:nvSpPr>
              <p:cNvPr id="824" name="Google Shape;824;p20"/>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0"/>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20"/>
            <p:cNvGrpSpPr/>
            <p:nvPr/>
          </p:nvGrpSpPr>
          <p:grpSpPr>
            <a:xfrm rot="-5400000">
              <a:off x="-28713" y="3651410"/>
              <a:ext cx="88151" cy="2151709"/>
              <a:chOff x="3054755" y="4367024"/>
              <a:chExt cx="88142" cy="1137387"/>
            </a:xfrm>
          </p:grpSpPr>
          <p:sp>
            <p:nvSpPr>
              <p:cNvPr id="827" name="Google Shape;827;p20"/>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0"/>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9" name="Google Shape;829;p20"/>
          <p:cNvGrpSpPr/>
          <p:nvPr/>
        </p:nvGrpSpPr>
        <p:grpSpPr>
          <a:xfrm rot="-5400000">
            <a:off x="7274810" y="-1067450"/>
            <a:ext cx="3920501" cy="3213899"/>
            <a:chOff x="6643710" y="2822113"/>
            <a:chExt cx="3920501" cy="3213899"/>
          </a:xfrm>
        </p:grpSpPr>
        <p:pic>
          <p:nvPicPr>
            <p:cNvPr id="830" name="Google Shape;830;p20"/>
            <p:cNvPicPr preferRelativeResize="0"/>
            <p:nvPr/>
          </p:nvPicPr>
          <p:blipFill rotWithShape="1">
            <a:blip r:embed="rId2">
              <a:alphaModFix/>
            </a:blip>
            <a:srcRect b="26177" l="16960" r="7121" t="24718"/>
            <a:stretch/>
          </p:blipFill>
          <p:spPr>
            <a:xfrm>
              <a:off x="6643710" y="3043787"/>
              <a:ext cx="3920501" cy="2992224"/>
            </a:xfrm>
            <a:prstGeom prst="rect">
              <a:avLst/>
            </a:prstGeom>
            <a:noFill/>
            <a:ln>
              <a:noFill/>
            </a:ln>
          </p:spPr>
        </p:pic>
        <p:sp>
          <p:nvSpPr>
            <p:cNvPr id="831" name="Google Shape;831;p20"/>
            <p:cNvSpPr/>
            <p:nvPr/>
          </p:nvSpPr>
          <p:spPr>
            <a:xfrm rot="10800000">
              <a:off x="7869624" y="292026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0"/>
            <p:cNvSpPr/>
            <p:nvPr/>
          </p:nvSpPr>
          <p:spPr>
            <a:xfrm rot="10800000">
              <a:off x="8028970" y="2920884"/>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0"/>
            <p:cNvSpPr/>
            <p:nvPr/>
          </p:nvSpPr>
          <p:spPr>
            <a:xfrm>
              <a:off x="8764950" y="2822113"/>
              <a:ext cx="480893" cy="475828"/>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 name="Google Shape;834;p20"/>
            <p:cNvGrpSpPr/>
            <p:nvPr/>
          </p:nvGrpSpPr>
          <p:grpSpPr>
            <a:xfrm>
              <a:off x="8671987" y="3471620"/>
              <a:ext cx="699928" cy="1651024"/>
              <a:chOff x="8337812" y="3492483"/>
              <a:chExt cx="699928" cy="1651024"/>
            </a:xfrm>
          </p:grpSpPr>
          <p:sp>
            <p:nvSpPr>
              <p:cNvPr id="835" name="Google Shape;835;p20"/>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0"/>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0"/>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20"/>
            <p:cNvGrpSpPr/>
            <p:nvPr/>
          </p:nvGrpSpPr>
          <p:grpSpPr>
            <a:xfrm>
              <a:off x="8279400" y="4281138"/>
              <a:ext cx="904666" cy="726121"/>
              <a:chOff x="7945225" y="4302000"/>
              <a:chExt cx="904666" cy="726121"/>
            </a:xfrm>
          </p:grpSpPr>
          <p:sp>
            <p:nvSpPr>
              <p:cNvPr id="839" name="Google Shape;839;p20"/>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0"/>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0"/>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5" name="Shape 95"/>
        <p:cNvGrpSpPr/>
        <p:nvPr/>
      </p:nvGrpSpPr>
      <p:grpSpPr>
        <a:xfrm>
          <a:off x="0" y="0"/>
          <a:ext cx="0" cy="0"/>
          <a:chOff x="0" y="0"/>
          <a:chExt cx="0" cy="0"/>
        </a:xfrm>
      </p:grpSpPr>
      <p:sp>
        <p:nvSpPr>
          <p:cNvPr id="96" name="Google Shape;96;p3"/>
          <p:cNvSpPr txBox="1"/>
          <p:nvPr>
            <p:ph type="title"/>
          </p:nvPr>
        </p:nvSpPr>
        <p:spPr>
          <a:xfrm>
            <a:off x="720000" y="2079325"/>
            <a:ext cx="55980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7" name="Google Shape;97;p3"/>
          <p:cNvSpPr txBox="1"/>
          <p:nvPr>
            <p:ph hasCustomPrompt="1" idx="2" type="title"/>
          </p:nvPr>
        </p:nvSpPr>
        <p:spPr>
          <a:xfrm>
            <a:off x="720000" y="1025725"/>
            <a:ext cx="1702500" cy="9936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200">
                <a:latin typeface="Poppins"/>
                <a:ea typeface="Poppins"/>
                <a:cs typeface="Poppins"/>
                <a:sym typeface="Poppins"/>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8" name="Google Shape;98;p3"/>
          <p:cNvSpPr txBox="1"/>
          <p:nvPr>
            <p:ph idx="1" type="subTitle"/>
          </p:nvPr>
        </p:nvSpPr>
        <p:spPr>
          <a:xfrm>
            <a:off x="720000" y="3252375"/>
            <a:ext cx="5598000" cy="4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9" name="Google Shape;99;p3"/>
          <p:cNvGrpSpPr/>
          <p:nvPr/>
        </p:nvGrpSpPr>
        <p:grpSpPr>
          <a:xfrm>
            <a:off x="-539206" y="-1717975"/>
            <a:ext cx="4397193" cy="4171657"/>
            <a:chOff x="-494406" y="-1584825"/>
            <a:chExt cx="4397193" cy="4171657"/>
          </a:xfrm>
        </p:grpSpPr>
        <p:grpSp>
          <p:nvGrpSpPr>
            <p:cNvPr id="100" name="Google Shape;100;p3"/>
            <p:cNvGrpSpPr/>
            <p:nvPr/>
          </p:nvGrpSpPr>
          <p:grpSpPr>
            <a:xfrm>
              <a:off x="-494406" y="-252396"/>
              <a:ext cx="1741563" cy="1288563"/>
              <a:chOff x="-494406" y="-252396"/>
              <a:chExt cx="1741563" cy="1288563"/>
            </a:xfrm>
          </p:grpSpPr>
          <p:sp>
            <p:nvSpPr>
              <p:cNvPr id="101" name="Google Shape;101;p3"/>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3"/>
            <p:cNvGrpSpPr/>
            <p:nvPr/>
          </p:nvGrpSpPr>
          <p:grpSpPr>
            <a:xfrm>
              <a:off x="245875" y="-51824"/>
              <a:ext cx="208200" cy="1824700"/>
              <a:chOff x="1040050" y="3812126"/>
              <a:chExt cx="208200" cy="1824700"/>
            </a:xfrm>
          </p:grpSpPr>
          <p:sp>
            <p:nvSpPr>
              <p:cNvPr id="104" name="Google Shape;104;p3"/>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3"/>
            <p:cNvGrpSpPr/>
            <p:nvPr/>
          </p:nvGrpSpPr>
          <p:grpSpPr>
            <a:xfrm>
              <a:off x="441574" y="-36652"/>
              <a:ext cx="699940" cy="478601"/>
              <a:chOff x="39722" y="4349021"/>
              <a:chExt cx="1061964" cy="726143"/>
            </a:xfrm>
          </p:grpSpPr>
          <p:grpSp>
            <p:nvGrpSpPr>
              <p:cNvPr id="107" name="Google Shape;107;p3"/>
              <p:cNvGrpSpPr/>
              <p:nvPr/>
            </p:nvGrpSpPr>
            <p:grpSpPr>
              <a:xfrm rot="2700000">
                <a:off x="140502" y="4460924"/>
                <a:ext cx="524584" cy="502337"/>
                <a:chOff x="1189791" y="-1767331"/>
                <a:chExt cx="904284" cy="865933"/>
              </a:xfrm>
            </p:grpSpPr>
            <p:sp>
              <p:nvSpPr>
                <p:cNvPr id="108" name="Google Shape;108;p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3"/>
                <p:cNvGrpSpPr/>
                <p:nvPr/>
              </p:nvGrpSpPr>
              <p:grpSpPr>
                <a:xfrm>
                  <a:off x="1232795" y="-1740829"/>
                  <a:ext cx="717621" cy="717392"/>
                  <a:chOff x="1483457" y="3953671"/>
                  <a:chExt cx="717621" cy="717392"/>
                </a:xfrm>
              </p:grpSpPr>
              <p:sp>
                <p:nvSpPr>
                  <p:cNvPr id="110" name="Google Shape;110;p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5" name="Google Shape;115;p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3"/>
            <p:cNvGrpSpPr/>
            <p:nvPr/>
          </p:nvGrpSpPr>
          <p:grpSpPr>
            <a:xfrm>
              <a:off x="955673" y="11"/>
              <a:ext cx="592576" cy="405260"/>
              <a:chOff x="39722" y="4349021"/>
              <a:chExt cx="1061964" cy="726143"/>
            </a:xfrm>
          </p:grpSpPr>
          <p:grpSp>
            <p:nvGrpSpPr>
              <p:cNvPr id="117" name="Google Shape;117;p3"/>
              <p:cNvGrpSpPr/>
              <p:nvPr/>
            </p:nvGrpSpPr>
            <p:grpSpPr>
              <a:xfrm rot="2700000">
                <a:off x="140502" y="4460924"/>
                <a:ext cx="524584" cy="502337"/>
                <a:chOff x="1189791" y="-1767331"/>
                <a:chExt cx="904284" cy="865933"/>
              </a:xfrm>
            </p:grpSpPr>
            <p:sp>
              <p:nvSpPr>
                <p:cNvPr id="118" name="Google Shape;118;p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3"/>
                <p:cNvGrpSpPr/>
                <p:nvPr/>
              </p:nvGrpSpPr>
              <p:grpSpPr>
                <a:xfrm>
                  <a:off x="1232795" y="-1740829"/>
                  <a:ext cx="717621" cy="717392"/>
                  <a:chOff x="1483457" y="3953671"/>
                  <a:chExt cx="717621" cy="717392"/>
                </a:xfrm>
              </p:grpSpPr>
              <p:sp>
                <p:nvSpPr>
                  <p:cNvPr id="120" name="Google Shape;120;p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3"/>
            <p:cNvGrpSpPr/>
            <p:nvPr/>
          </p:nvGrpSpPr>
          <p:grpSpPr>
            <a:xfrm>
              <a:off x="-1" y="621223"/>
              <a:ext cx="699940" cy="478601"/>
              <a:chOff x="39722" y="4349021"/>
              <a:chExt cx="1061964" cy="726143"/>
            </a:xfrm>
          </p:grpSpPr>
          <p:grpSp>
            <p:nvGrpSpPr>
              <p:cNvPr id="127" name="Google Shape;127;p3"/>
              <p:cNvGrpSpPr/>
              <p:nvPr/>
            </p:nvGrpSpPr>
            <p:grpSpPr>
              <a:xfrm rot="2700000">
                <a:off x="140502" y="4460924"/>
                <a:ext cx="524584" cy="502337"/>
                <a:chOff x="1189791" y="-1767331"/>
                <a:chExt cx="904284" cy="865933"/>
              </a:xfrm>
            </p:grpSpPr>
            <p:sp>
              <p:nvSpPr>
                <p:cNvPr id="128" name="Google Shape;128;p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3"/>
                <p:cNvGrpSpPr/>
                <p:nvPr/>
              </p:nvGrpSpPr>
              <p:grpSpPr>
                <a:xfrm>
                  <a:off x="1232795" y="-1740829"/>
                  <a:ext cx="717621" cy="717392"/>
                  <a:chOff x="1483457" y="3953671"/>
                  <a:chExt cx="717621" cy="717392"/>
                </a:xfrm>
              </p:grpSpPr>
              <p:sp>
                <p:nvSpPr>
                  <p:cNvPr id="130" name="Google Shape;130;p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5" name="Google Shape;135;p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 name="Google Shape;136;p3"/>
            <p:cNvGrpSpPr/>
            <p:nvPr/>
          </p:nvGrpSpPr>
          <p:grpSpPr>
            <a:xfrm rot="-8100000">
              <a:off x="540898" y="-1172741"/>
              <a:ext cx="2552124" cy="3347490"/>
              <a:chOff x="2976325" y="908175"/>
              <a:chExt cx="4028179" cy="5283555"/>
            </a:xfrm>
          </p:grpSpPr>
          <p:sp>
            <p:nvSpPr>
              <p:cNvPr id="137" name="Google Shape;137;p3"/>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842" name="Shape 842"/>
        <p:cNvGrpSpPr/>
        <p:nvPr/>
      </p:nvGrpSpPr>
      <p:grpSpPr>
        <a:xfrm>
          <a:off x="0" y="0"/>
          <a:ext cx="0" cy="0"/>
          <a:chOff x="0" y="0"/>
          <a:chExt cx="0" cy="0"/>
        </a:xfrm>
      </p:grpSpPr>
      <p:sp>
        <p:nvSpPr>
          <p:cNvPr id="843" name="Google Shape;843;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44" name="Google Shape;844;p21"/>
          <p:cNvSpPr txBox="1"/>
          <p:nvPr>
            <p:ph idx="1" type="body"/>
          </p:nvPr>
        </p:nvSpPr>
        <p:spPr>
          <a:xfrm>
            <a:off x="720000" y="1139550"/>
            <a:ext cx="4528500" cy="69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AutoNum type="arabicPeriod"/>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grpSp>
        <p:nvGrpSpPr>
          <p:cNvPr id="845" name="Google Shape;845;p21"/>
          <p:cNvGrpSpPr/>
          <p:nvPr/>
        </p:nvGrpSpPr>
        <p:grpSpPr>
          <a:xfrm>
            <a:off x="6846993" y="-1382193"/>
            <a:ext cx="4230595" cy="4230595"/>
            <a:chOff x="6597168" y="-1305993"/>
            <a:chExt cx="4230595" cy="4230595"/>
          </a:xfrm>
        </p:grpSpPr>
        <p:sp>
          <p:nvSpPr>
            <p:cNvPr id="846" name="Google Shape;846;p21"/>
            <p:cNvSpPr/>
            <p:nvPr/>
          </p:nvSpPr>
          <p:spPr>
            <a:xfrm flipH="1" rot="-8100000">
              <a:off x="7249845" y="-719557"/>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1"/>
            <p:cNvSpPr/>
            <p:nvPr/>
          </p:nvSpPr>
          <p:spPr>
            <a:xfrm>
              <a:off x="8355611" y="-292048"/>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1"/>
            <p:cNvSpPr/>
            <p:nvPr/>
          </p:nvSpPr>
          <p:spPr>
            <a:xfrm>
              <a:off x="8608100" y="70376"/>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 name="Google Shape;849;p21"/>
            <p:cNvGrpSpPr/>
            <p:nvPr/>
          </p:nvGrpSpPr>
          <p:grpSpPr>
            <a:xfrm>
              <a:off x="8449011" y="1244697"/>
              <a:ext cx="134100" cy="134100"/>
              <a:chOff x="-1999139" y="3143772"/>
              <a:chExt cx="134100" cy="134100"/>
            </a:xfrm>
          </p:grpSpPr>
          <p:sp>
            <p:nvSpPr>
              <p:cNvPr id="850" name="Google Shape;850;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21"/>
            <p:cNvGrpSpPr/>
            <p:nvPr/>
          </p:nvGrpSpPr>
          <p:grpSpPr>
            <a:xfrm>
              <a:off x="8577286" y="2178484"/>
              <a:ext cx="134100" cy="134100"/>
              <a:chOff x="-1999139" y="3143772"/>
              <a:chExt cx="134100" cy="134100"/>
            </a:xfrm>
          </p:grpSpPr>
          <p:sp>
            <p:nvSpPr>
              <p:cNvPr id="853" name="Google Shape;853;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21"/>
            <p:cNvGrpSpPr/>
            <p:nvPr/>
          </p:nvGrpSpPr>
          <p:grpSpPr>
            <a:xfrm>
              <a:off x="8526386" y="311022"/>
              <a:ext cx="134004" cy="134004"/>
              <a:chOff x="8356813" y="1074288"/>
              <a:chExt cx="351900" cy="351900"/>
            </a:xfrm>
          </p:grpSpPr>
          <p:sp>
            <p:nvSpPr>
              <p:cNvPr id="856" name="Google Shape;856;p21"/>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1"/>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58" name="Google Shape;858;p21"/>
            <p:cNvPicPr preferRelativeResize="0"/>
            <p:nvPr/>
          </p:nvPicPr>
          <p:blipFill rotWithShape="1">
            <a:blip r:embed="rId2">
              <a:alphaModFix/>
            </a:blip>
            <a:srcRect b="26177" l="16960" r="7121" t="24718"/>
            <a:stretch/>
          </p:blipFill>
          <p:spPr>
            <a:xfrm>
              <a:off x="6929350" y="-1036475"/>
              <a:ext cx="2441950" cy="1863749"/>
            </a:xfrm>
            <a:prstGeom prst="rect">
              <a:avLst/>
            </a:prstGeom>
            <a:noFill/>
            <a:ln>
              <a:noFill/>
            </a:ln>
          </p:spPr>
        </p:pic>
      </p:grpSp>
      <p:grpSp>
        <p:nvGrpSpPr>
          <p:cNvPr id="859" name="Google Shape;859;p21"/>
          <p:cNvGrpSpPr/>
          <p:nvPr/>
        </p:nvGrpSpPr>
        <p:grpSpPr>
          <a:xfrm rot="5400000">
            <a:off x="-1981527" y="1924690"/>
            <a:ext cx="6191222" cy="6191222"/>
            <a:chOff x="-2825827" y="1271890"/>
            <a:chExt cx="6191222" cy="6191222"/>
          </a:xfrm>
        </p:grpSpPr>
        <p:pic>
          <p:nvPicPr>
            <p:cNvPr id="860" name="Google Shape;860;p21"/>
            <p:cNvPicPr preferRelativeResize="0"/>
            <p:nvPr/>
          </p:nvPicPr>
          <p:blipFill rotWithShape="1">
            <a:blip r:embed="rId2">
              <a:alphaModFix/>
            </a:blip>
            <a:srcRect b="26177" l="16960" r="7121" t="24718"/>
            <a:stretch/>
          </p:blipFill>
          <p:spPr>
            <a:xfrm>
              <a:off x="-680950" y="3866725"/>
              <a:ext cx="2441950" cy="1863749"/>
            </a:xfrm>
            <a:prstGeom prst="rect">
              <a:avLst/>
            </a:prstGeom>
            <a:noFill/>
            <a:ln>
              <a:noFill/>
            </a:ln>
          </p:spPr>
        </p:pic>
        <p:grpSp>
          <p:nvGrpSpPr>
            <p:cNvPr id="861" name="Google Shape;861;p21"/>
            <p:cNvGrpSpPr/>
            <p:nvPr/>
          </p:nvGrpSpPr>
          <p:grpSpPr>
            <a:xfrm>
              <a:off x="-2825827" y="1271890"/>
              <a:ext cx="6191222" cy="6191222"/>
              <a:chOff x="-2825827" y="1271890"/>
              <a:chExt cx="6191222" cy="6191222"/>
            </a:xfrm>
          </p:grpSpPr>
          <p:sp>
            <p:nvSpPr>
              <p:cNvPr id="862" name="Google Shape;862;p21"/>
              <p:cNvSpPr/>
              <p:nvPr/>
            </p:nvSpPr>
            <p:spPr>
              <a:xfrm flipH="1" rot="2700000">
                <a:off x="-1733384" y="1992813"/>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1"/>
              <p:cNvSpPr/>
              <p:nvPr/>
            </p:nvSpPr>
            <p:spPr>
              <a:xfrm flipH="1" rot="2700000">
                <a:off x="-1192832" y="2500186"/>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 name="Google Shape;864;p21"/>
              <p:cNvGrpSpPr/>
              <p:nvPr/>
            </p:nvGrpSpPr>
            <p:grpSpPr>
              <a:xfrm rot="10800000">
                <a:off x="384881" y="3042905"/>
                <a:ext cx="134100" cy="134100"/>
                <a:chOff x="-1999139" y="3143772"/>
                <a:chExt cx="134100" cy="134100"/>
              </a:xfrm>
            </p:grpSpPr>
            <p:sp>
              <p:nvSpPr>
                <p:cNvPr id="865" name="Google Shape;865;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21"/>
              <p:cNvGrpSpPr/>
              <p:nvPr/>
            </p:nvGrpSpPr>
            <p:grpSpPr>
              <a:xfrm rot="10800000">
                <a:off x="146106" y="3710980"/>
                <a:ext cx="134100" cy="134100"/>
                <a:chOff x="-1999139" y="3143772"/>
                <a:chExt cx="134100" cy="134100"/>
              </a:xfrm>
            </p:grpSpPr>
            <p:sp>
              <p:nvSpPr>
                <p:cNvPr id="868" name="Google Shape;868;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21"/>
              <p:cNvGrpSpPr/>
              <p:nvPr/>
            </p:nvGrpSpPr>
            <p:grpSpPr>
              <a:xfrm>
                <a:off x="-102297" y="3780153"/>
                <a:ext cx="939901" cy="2449421"/>
                <a:chOff x="-102297" y="3780153"/>
                <a:chExt cx="939901" cy="2449421"/>
              </a:xfrm>
            </p:grpSpPr>
            <p:sp>
              <p:nvSpPr>
                <p:cNvPr id="871" name="Google Shape;871;p21"/>
                <p:cNvSpPr/>
                <p:nvPr/>
              </p:nvSpPr>
              <p:spPr>
                <a:xfrm rot="10800000">
                  <a:off x="260154" y="4254866"/>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1"/>
                <p:cNvSpPr/>
                <p:nvPr/>
              </p:nvSpPr>
              <p:spPr>
                <a:xfrm rot="10800000">
                  <a:off x="-102297" y="3780153"/>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 name="Google Shape;873;p21"/>
                <p:cNvGrpSpPr/>
                <p:nvPr/>
              </p:nvGrpSpPr>
              <p:grpSpPr>
                <a:xfrm rot="10800000">
                  <a:off x="532825" y="5492502"/>
                  <a:ext cx="134004" cy="134004"/>
                  <a:chOff x="8356813" y="1074288"/>
                  <a:chExt cx="351900" cy="351900"/>
                </a:xfrm>
              </p:grpSpPr>
              <p:sp>
                <p:nvSpPr>
                  <p:cNvPr id="874" name="Google Shape;874;p21"/>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1"/>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876" name="Shape 876"/>
        <p:cNvGrpSpPr/>
        <p:nvPr/>
      </p:nvGrpSpPr>
      <p:grpSpPr>
        <a:xfrm>
          <a:off x="0" y="0"/>
          <a:ext cx="0" cy="0"/>
          <a:chOff x="0" y="0"/>
          <a:chExt cx="0" cy="0"/>
        </a:xfrm>
      </p:grpSpPr>
      <p:grpSp>
        <p:nvGrpSpPr>
          <p:cNvPr id="877" name="Google Shape;877;p22"/>
          <p:cNvGrpSpPr/>
          <p:nvPr/>
        </p:nvGrpSpPr>
        <p:grpSpPr>
          <a:xfrm>
            <a:off x="4582521" y="2433470"/>
            <a:ext cx="5022035" cy="4764449"/>
            <a:chOff x="4571996" y="2268220"/>
            <a:chExt cx="5022035" cy="4764449"/>
          </a:xfrm>
        </p:grpSpPr>
        <p:pic>
          <p:nvPicPr>
            <p:cNvPr id="878" name="Google Shape;878;p22"/>
            <p:cNvPicPr preferRelativeResize="0"/>
            <p:nvPr/>
          </p:nvPicPr>
          <p:blipFill rotWithShape="1">
            <a:blip r:embed="rId2">
              <a:alphaModFix/>
            </a:blip>
            <a:srcRect b="26177" l="16960" r="7121" t="24718"/>
            <a:stretch/>
          </p:blipFill>
          <p:spPr>
            <a:xfrm flipH="1">
              <a:off x="5978271" y="3376950"/>
              <a:ext cx="3615750" cy="2759625"/>
            </a:xfrm>
            <a:prstGeom prst="rect">
              <a:avLst/>
            </a:prstGeom>
            <a:noFill/>
            <a:ln>
              <a:noFill/>
            </a:ln>
          </p:spPr>
        </p:pic>
        <p:grpSp>
          <p:nvGrpSpPr>
            <p:cNvPr id="879" name="Google Shape;879;p22"/>
            <p:cNvGrpSpPr/>
            <p:nvPr/>
          </p:nvGrpSpPr>
          <p:grpSpPr>
            <a:xfrm rot="10800000">
              <a:off x="4571996" y="2268220"/>
              <a:ext cx="5022035" cy="4764449"/>
              <a:chOff x="-494406" y="-1584825"/>
              <a:chExt cx="4397193" cy="4171657"/>
            </a:xfrm>
          </p:grpSpPr>
          <p:grpSp>
            <p:nvGrpSpPr>
              <p:cNvPr id="880" name="Google Shape;880;p22"/>
              <p:cNvGrpSpPr/>
              <p:nvPr/>
            </p:nvGrpSpPr>
            <p:grpSpPr>
              <a:xfrm>
                <a:off x="245875" y="-51824"/>
                <a:ext cx="208200" cy="1824700"/>
                <a:chOff x="1040050" y="3812126"/>
                <a:chExt cx="208200" cy="1824700"/>
              </a:xfrm>
            </p:grpSpPr>
            <p:sp>
              <p:nvSpPr>
                <p:cNvPr id="881" name="Google Shape;881;p22"/>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2"/>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22"/>
              <p:cNvGrpSpPr/>
              <p:nvPr/>
            </p:nvGrpSpPr>
            <p:grpSpPr>
              <a:xfrm rot="-8100000">
                <a:off x="540898" y="-1172741"/>
                <a:ext cx="2552124" cy="3347490"/>
                <a:chOff x="2976325" y="908175"/>
                <a:chExt cx="4028179" cy="5283555"/>
              </a:xfrm>
            </p:grpSpPr>
            <p:sp>
              <p:nvSpPr>
                <p:cNvPr id="884" name="Google Shape;884;p22"/>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2"/>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2"/>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22"/>
              <p:cNvGrpSpPr/>
              <p:nvPr/>
            </p:nvGrpSpPr>
            <p:grpSpPr>
              <a:xfrm>
                <a:off x="-1" y="621223"/>
                <a:ext cx="699940" cy="478601"/>
                <a:chOff x="39722" y="4349021"/>
                <a:chExt cx="1061964" cy="726143"/>
              </a:xfrm>
            </p:grpSpPr>
            <p:grpSp>
              <p:nvGrpSpPr>
                <p:cNvPr id="888" name="Google Shape;888;p22"/>
                <p:cNvGrpSpPr/>
                <p:nvPr/>
              </p:nvGrpSpPr>
              <p:grpSpPr>
                <a:xfrm rot="2700000">
                  <a:off x="140502" y="4460924"/>
                  <a:ext cx="524584" cy="502337"/>
                  <a:chOff x="1189791" y="-1767331"/>
                  <a:chExt cx="904284" cy="865933"/>
                </a:xfrm>
              </p:grpSpPr>
              <p:sp>
                <p:nvSpPr>
                  <p:cNvPr id="889" name="Google Shape;889;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 name="Google Shape;890;p22"/>
                  <p:cNvGrpSpPr/>
                  <p:nvPr/>
                </p:nvGrpSpPr>
                <p:grpSpPr>
                  <a:xfrm>
                    <a:off x="1232795" y="-1740829"/>
                    <a:ext cx="717621" cy="717392"/>
                    <a:chOff x="1483457" y="3953671"/>
                    <a:chExt cx="717621" cy="717392"/>
                  </a:xfrm>
                </p:grpSpPr>
                <p:sp>
                  <p:nvSpPr>
                    <p:cNvPr id="891" name="Google Shape;891;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6" name="Google Shape;896;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22"/>
              <p:cNvGrpSpPr/>
              <p:nvPr/>
            </p:nvGrpSpPr>
            <p:grpSpPr>
              <a:xfrm>
                <a:off x="955673" y="11"/>
                <a:ext cx="592576" cy="405260"/>
                <a:chOff x="39722" y="4349021"/>
                <a:chExt cx="1061964" cy="726143"/>
              </a:xfrm>
            </p:grpSpPr>
            <p:grpSp>
              <p:nvGrpSpPr>
                <p:cNvPr id="898" name="Google Shape;898;p22"/>
                <p:cNvGrpSpPr/>
                <p:nvPr/>
              </p:nvGrpSpPr>
              <p:grpSpPr>
                <a:xfrm rot="2700000">
                  <a:off x="140502" y="4460924"/>
                  <a:ext cx="524584" cy="502337"/>
                  <a:chOff x="1189791" y="-1767331"/>
                  <a:chExt cx="904284" cy="865933"/>
                </a:xfrm>
              </p:grpSpPr>
              <p:sp>
                <p:nvSpPr>
                  <p:cNvPr id="899" name="Google Shape;899;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 name="Google Shape;900;p22"/>
                  <p:cNvGrpSpPr/>
                  <p:nvPr/>
                </p:nvGrpSpPr>
                <p:grpSpPr>
                  <a:xfrm>
                    <a:off x="1232795" y="-1740829"/>
                    <a:ext cx="717621" cy="717392"/>
                    <a:chOff x="1483457" y="3953671"/>
                    <a:chExt cx="717621" cy="717392"/>
                  </a:xfrm>
                </p:grpSpPr>
                <p:sp>
                  <p:nvSpPr>
                    <p:cNvPr id="901" name="Google Shape;901;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6" name="Google Shape;906;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22"/>
              <p:cNvGrpSpPr/>
              <p:nvPr/>
            </p:nvGrpSpPr>
            <p:grpSpPr>
              <a:xfrm>
                <a:off x="441574" y="-36652"/>
                <a:ext cx="699940" cy="478601"/>
                <a:chOff x="39722" y="4349021"/>
                <a:chExt cx="1061964" cy="726143"/>
              </a:xfrm>
            </p:grpSpPr>
            <p:grpSp>
              <p:nvGrpSpPr>
                <p:cNvPr id="908" name="Google Shape;908;p22"/>
                <p:cNvGrpSpPr/>
                <p:nvPr/>
              </p:nvGrpSpPr>
              <p:grpSpPr>
                <a:xfrm rot="2700000">
                  <a:off x="140502" y="4460924"/>
                  <a:ext cx="524584" cy="502337"/>
                  <a:chOff x="1189791" y="-1767331"/>
                  <a:chExt cx="904284" cy="865933"/>
                </a:xfrm>
              </p:grpSpPr>
              <p:sp>
                <p:nvSpPr>
                  <p:cNvPr id="909" name="Google Shape;909;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 name="Google Shape;910;p22"/>
                  <p:cNvGrpSpPr/>
                  <p:nvPr/>
                </p:nvGrpSpPr>
                <p:grpSpPr>
                  <a:xfrm>
                    <a:off x="1232795" y="-1740829"/>
                    <a:ext cx="717621" cy="717392"/>
                    <a:chOff x="1483457" y="3953671"/>
                    <a:chExt cx="717621" cy="717392"/>
                  </a:xfrm>
                </p:grpSpPr>
                <p:sp>
                  <p:nvSpPr>
                    <p:cNvPr id="911" name="Google Shape;911;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16" name="Google Shape;916;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22"/>
              <p:cNvGrpSpPr/>
              <p:nvPr/>
            </p:nvGrpSpPr>
            <p:grpSpPr>
              <a:xfrm>
                <a:off x="-494406" y="-252396"/>
                <a:ext cx="1741563" cy="1288563"/>
                <a:chOff x="-494406" y="-252396"/>
                <a:chExt cx="1741563" cy="1288563"/>
              </a:xfrm>
            </p:grpSpPr>
            <p:sp>
              <p:nvSpPr>
                <p:cNvPr id="918" name="Google Shape;918;p22"/>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2"/>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0" name="Google Shape;920;p22"/>
            <p:cNvGrpSpPr/>
            <p:nvPr/>
          </p:nvGrpSpPr>
          <p:grpSpPr>
            <a:xfrm>
              <a:off x="5643425" y="4968525"/>
              <a:ext cx="439200" cy="439100"/>
              <a:chOff x="1101075" y="2142375"/>
              <a:chExt cx="439200" cy="439100"/>
            </a:xfrm>
          </p:grpSpPr>
          <p:sp>
            <p:nvSpPr>
              <p:cNvPr id="921" name="Google Shape;921;p2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3" name="Google Shape;923;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24" name="Google Shape;924;p22"/>
          <p:cNvSpPr txBox="1"/>
          <p:nvPr>
            <p:ph idx="1" type="body"/>
          </p:nvPr>
        </p:nvSpPr>
        <p:spPr>
          <a:xfrm>
            <a:off x="720000" y="1139550"/>
            <a:ext cx="4290900" cy="3431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Char char="●"/>
              <a:defRPr sz="1200">
                <a:solidFill>
                  <a:srgbClr val="191919"/>
                </a:solidFill>
              </a:defRPr>
            </a:lvl1pPr>
            <a:lvl2pPr indent="-304800" lvl="1" marL="914400" rtl="0">
              <a:lnSpc>
                <a:spcPct val="115000"/>
              </a:lnSpc>
              <a:spcBef>
                <a:spcPts val="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p:txBody>
      </p:sp>
      <p:sp>
        <p:nvSpPr>
          <p:cNvPr id="925" name="Google Shape;925;p22"/>
          <p:cNvSpPr txBox="1"/>
          <p:nvPr>
            <p:ph idx="2" type="body"/>
          </p:nvPr>
        </p:nvSpPr>
        <p:spPr>
          <a:xfrm>
            <a:off x="5249025" y="1139550"/>
            <a:ext cx="3174900" cy="3431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Char char="●"/>
              <a:defRPr sz="1200">
                <a:solidFill>
                  <a:srgbClr val="191919"/>
                </a:solidFill>
              </a:defRPr>
            </a:lvl1pPr>
            <a:lvl2pPr indent="-304800" lvl="1" marL="914400" rtl="0">
              <a:lnSpc>
                <a:spcPct val="115000"/>
              </a:lnSpc>
              <a:spcBef>
                <a:spcPts val="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p:txBody>
      </p:sp>
      <p:grpSp>
        <p:nvGrpSpPr>
          <p:cNvPr id="926" name="Google Shape;926;p22"/>
          <p:cNvGrpSpPr/>
          <p:nvPr/>
        </p:nvGrpSpPr>
        <p:grpSpPr>
          <a:xfrm>
            <a:off x="-913829" y="-2335097"/>
            <a:ext cx="5022161" cy="4764814"/>
            <a:chOff x="-837629" y="-2258897"/>
            <a:chExt cx="5022161" cy="4764814"/>
          </a:xfrm>
        </p:grpSpPr>
        <p:grpSp>
          <p:nvGrpSpPr>
            <p:cNvPr id="927" name="Google Shape;927;p22"/>
            <p:cNvGrpSpPr/>
            <p:nvPr/>
          </p:nvGrpSpPr>
          <p:grpSpPr>
            <a:xfrm>
              <a:off x="-837629" y="-736613"/>
              <a:ext cx="1989039" cy="1471668"/>
              <a:chOff x="-494406" y="-252396"/>
              <a:chExt cx="1741563" cy="1288563"/>
            </a:xfrm>
          </p:grpSpPr>
          <p:sp>
            <p:nvSpPr>
              <p:cNvPr id="928" name="Google Shape;928;p22"/>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2"/>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22"/>
            <p:cNvGrpSpPr/>
            <p:nvPr/>
          </p:nvGrpSpPr>
          <p:grpSpPr>
            <a:xfrm rot="-8100000">
              <a:off x="344623" y="-1788220"/>
              <a:ext cx="2915004" cy="3823461"/>
              <a:chOff x="2976325" y="908175"/>
              <a:chExt cx="4028179" cy="5283555"/>
            </a:xfrm>
          </p:grpSpPr>
          <p:sp>
            <p:nvSpPr>
              <p:cNvPr id="931" name="Google Shape;931;p22"/>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2"/>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2"/>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22"/>
            <p:cNvGrpSpPr/>
            <p:nvPr/>
          </p:nvGrpSpPr>
          <p:grpSpPr>
            <a:xfrm>
              <a:off x="-272968" y="261330"/>
              <a:ext cx="799446" cy="546640"/>
              <a:chOff x="39722" y="4349021"/>
              <a:chExt cx="1061964" cy="726143"/>
            </a:xfrm>
          </p:grpSpPr>
          <p:grpSp>
            <p:nvGrpSpPr>
              <p:cNvPr id="935" name="Google Shape;935;p22"/>
              <p:cNvGrpSpPr/>
              <p:nvPr/>
            </p:nvGrpSpPr>
            <p:grpSpPr>
              <a:xfrm rot="2700000">
                <a:off x="140502" y="4460924"/>
                <a:ext cx="524584" cy="502337"/>
                <a:chOff x="1189791" y="-1767331"/>
                <a:chExt cx="904284" cy="865933"/>
              </a:xfrm>
            </p:grpSpPr>
            <p:sp>
              <p:nvSpPr>
                <p:cNvPr id="936" name="Google Shape;936;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 name="Google Shape;937;p22"/>
                <p:cNvGrpSpPr/>
                <p:nvPr/>
              </p:nvGrpSpPr>
              <p:grpSpPr>
                <a:xfrm>
                  <a:off x="1232795" y="-1740829"/>
                  <a:ext cx="717621" cy="717392"/>
                  <a:chOff x="1483457" y="3953671"/>
                  <a:chExt cx="717621" cy="717392"/>
                </a:xfrm>
              </p:grpSpPr>
              <p:sp>
                <p:nvSpPr>
                  <p:cNvPr id="938" name="Google Shape;938;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3" name="Google Shape;943;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4" name="Google Shape;944;p22"/>
          <p:cNvGrpSpPr/>
          <p:nvPr/>
        </p:nvGrpSpPr>
        <p:grpSpPr>
          <a:xfrm>
            <a:off x="-224248" y="3297090"/>
            <a:ext cx="605804" cy="2417785"/>
            <a:chOff x="-224248" y="3297090"/>
            <a:chExt cx="605804" cy="2417785"/>
          </a:xfrm>
        </p:grpSpPr>
        <p:grpSp>
          <p:nvGrpSpPr>
            <p:cNvPr id="945" name="Google Shape;945;p22"/>
            <p:cNvGrpSpPr/>
            <p:nvPr/>
          </p:nvGrpSpPr>
          <p:grpSpPr>
            <a:xfrm>
              <a:off x="143770" y="3630885"/>
              <a:ext cx="237785" cy="2083990"/>
              <a:chOff x="1040050" y="3812126"/>
              <a:chExt cx="208200" cy="1824700"/>
            </a:xfrm>
          </p:grpSpPr>
          <p:sp>
            <p:nvSpPr>
              <p:cNvPr id="946" name="Google Shape;946;p22"/>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2"/>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22"/>
            <p:cNvGrpSpPr/>
            <p:nvPr/>
          </p:nvGrpSpPr>
          <p:grpSpPr>
            <a:xfrm rot="10800000">
              <a:off x="-224248" y="3297090"/>
              <a:ext cx="439200" cy="439100"/>
              <a:chOff x="1101075" y="2142375"/>
              <a:chExt cx="439200" cy="439100"/>
            </a:xfrm>
          </p:grpSpPr>
          <p:sp>
            <p:nvSpPr>
              <p:cNvPr id="949" name="Google Shape;949;p2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1" name="Google Shape;951;p22"/>
          <p:cNvGrpSpPr/>
          <p:nvPr/>
        </p:nvGrpSpPr>
        <p:grpSpPr>
          <a:xfrm>
            <a:off x="3585480" y="-1456810"/>
            <a:ext cx="3681465" cy="2759625"/>
            <a:chOff x="3585480" y="-1380610"/>
            <a:chExt cx="3681465" cy="2759625"/>
          </a:xfrm>
        </p:grpSpPr>
        <p:pic>
          <p:nvPicPr>
            <p:cNvPr id="952" name="Google Shape;952;p22"/>
            <p:cNvPicPr preferRelativeResize="0"/>
            <p:nvPr/>
          </p:nvPicPr>
          <p:blipFill rotWithShape="1">
            <a:blip r:embed="rId2">
              <a:alphaModFix/>
            </a:blip>
            <a:srcRect b="26177" l="16960" r="7121" t="24718"/>
            <a:stretch/>
          </p:blipFill>
          <p:spPr>
            <a:xfrm flipH="1" rot="10800000">
              <a:off x="3585480" y="-1380610"/>
              <a:ext cx="3615750" cy="2759625"/>
            </a:xfrm>
            <a:prstGeom prst="rect">
              <a:avLst/>
            </a:prstGeom>
            <a:noFill/>
            <a:ln>
              <a:noFill/>
            </a:ln>
          </p:spPr>
        </p:pic>
        <p:grpSp>
          <p:nvGrpSpPr>
            <p:cNvPr id="953" name="Google Shape;953;p22"/>
            <p:cNvGrpSpPr/>
            <p:nvPr/>
          </p:nvGrpSpPr>
          <p:grpSpPr>
            <a:xfrm>
              <a:off x="6590156" y="-232440"/>
              <a:ext cx="676790" cy="462843"/>
              <a:chOff x="39722" y="4349021"/>
              <a:chExt cx="1061964" cy="726143"/>
            </a:xfrm>
          </p:grpSpPr>
          <p:grpSp>
            <p:nvGrpSpPr>
              <p:cNvPr id="954" name="Google Shape;954;p22"/>
              <p:cNvGrpSpPr/>
              <p:nvPr/>
            </p:nvGrpSpPr>
            <p:grpSpPr>
              <a:xfrm rot="2700000">
                <a:off x="140502" y="4460924"/>
                <a:ext cx="524584" cy="502337"/>
                <a:chOff x="1189791" y="-1767331"/>
                <a:chExt cx="904284" cy="865933"/>
              </a:xfrm>
            </p:grpSpPr>
            <p:sp>
              <p:nvSpPr>
                <p:cNvPr id="955" name="Google Shape;955;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 name="Google Shape;956;p22"/>
                <p:cNvGrpSpPr/>
                <p:nvPr/>
              </p:nvGrpSpPr>
              <p:grpSpPr>
                <a:xfrm>
                  <a:off x="1232795" y="-1740829"/>
                  <a:ext cx="717621" cy="717392"/>
                  <a:chOff x="1483457" y="3953671"/>
                  <a:chExt cx="717621" cy="717392"/>
                </a:xfrm>
              </p:grpSpPr>
              <p:sp>
                <p:nvSpPr>
                  <p:cNvPr id="957" name="Google Shape;957;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62" name="Google Shape;962;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22"/>
            <p:cNvGrpSpPr/>
            <p:nvPr/>
          </p:nvGrpSpPr>
          <p:grpSpPr>
            <a:xfrm>
              <a:off x="6003005" y="-274104"/>
              <a:ext cx="799446" cy="546640"/>
              <a:chOff x="39722" y="4349021"/>
              <a:chExt cx="1061964" cy="726143"/>
            </a:xfrm>
          </p:grpSpPr>
          <p:grpSp>
            <p:nvGrpSpPr>
              <p:cNvPr id="964" name="Google Shape;964;p22"/>
              <p:cNvGrpSpPr/>
              <p:nvPr/>
            </p:nvGrpSpPr>
            <p:grpSpPr>
              <a:xfrm rot="2700000">
                <a:off x="140502" y="4460924"/>
                <a:ext cx="524584" cy="502337"/>
                <a:chOff x="1189791" y="-1767331"/>
                <a:chExt cx="904284" cy="865933"/>
              </a:xfrm>
            </p:grpSpPr>
            <p:sp>
              <p:nvSpPr>
                <p:cNvPr id="965" name="Google Shape;965;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6" name="Google Shape;966;p22"/>
                <p:cNvGrpSpPr/>
                <p:nvPr/>
              </p:nvGrpSpPr>
              <p:grpSpPr>
                <a:xfrm>
                  <a:off x="1232795" y="-1740829"/>
                  <a:ext cx="717621" cy="717392"/>
                  <a:chOff x="1483457" y="3953671"/>
                  <a:chExt cx="717621" cy="717392"/>
                </a:xfrm>
              </p:grpSpPr>
              <p:sp>
                <p:nvSpPr>
                  <p:cNvPr id="967" name="Google Shape;967;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72" name="Google Shape;972;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73" name="Shape 973"/>
        <p:cNvGrpSpPr/>
        <p:nvPr/>
      </p:nvGrpSpPr>
      <p:grpSpPr>
        <a:xfrm>
          <a:off x="0" y="0"/>
          <a:ext cx="0" cy="0"/>
          <a:chOff x="0" y="0"/>
          <a:chExt cx="0" cy="0"/>
        </a:xfrm>
      </p:grpSpPr>
      <p:sp>
        <p:nvSpPr>
          <p:cNvPr id="974" name="Google Shape;974;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75" name="Google Shape;975;p23"/>
          <p:cNvSpPr txBox="1"/>
          <p:nvPr>
            <p:ph idx="1" type="subTitle"/>
          </p:nvPr>
        </p:nvSpPr>
        <p:spPr>
          <a:xfrm>
            <a:off x="713225" y="2041525"/>
            <a:ext cx="55785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76" name="Google Shape;976;p23"/>
          <p:cNvSpPr txBox="1"/>
          <p:nvPr>
            <p:ph idx="2" type="subTitle"/>
          </p:nvPr>
        </p:nvSpPr>
        <p:spPr>
          <a:xfrm>
            <a:off x="713225" y="3366650"/>
            <a:ext cx="5578500" cy="642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77" name="Google Shape;977;p23"/>
          <p:cNvSpPr txBox="1"/>
          <p:nvPr>
            <p:ph idx="3" type="subTitle"/>
          </p:nvPr>
        </p:nvSpPr>
        <p:spPr>
          <a:xfrm>
            <a:off x="713225" y="1679400"/>
            <a:ext cx="55785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978" name="Google Shape;978;p23"/>
          <p:cNvSpPr txBox="1"/>
          <p:nvPr>
            <p:ph idx="4" type="subTitle"/>
          </p:nvPr>
        </p:nvSpPr>
        <p:spPr>
          <a:xfrm>
            <a:off x="713225" y="3040550"/>
            <a:ext cx="55785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979" name="Google Shape;979;p23"/>
          <p:cNvGrpSpPr/>
          <p:nvPr/>
        </p:nvGrpSpPr>
        <p:grpSpPr>
          <a:xfrm flipH="1" rot="-5400000">
            <a:off x="6239121" y="1032770"/>
            <a:ext cx="5022035" cy="4764449"/>
            <a:chOff x="4571996" y="2268220"/>
            <a:chExt cx="5022035" cy="4764449"/>
          </a:xfrm>
        </p:grpSpPr>
        <p:pic>
          <p:nvPicPr>
            <p:cNvPr id="980" name="Google Shape;980;p23"/>
            <p:cNvPicPr preferRelativeResize="0"/>
            <p:nvPr/>
          </p:nvPicPr>
          <p:blipFill rotWithShape="1">
            <a:blip r:embed="rId2">
              <a:alphaModFix/>
            </a:blip>
            <a:srcRect b="26177" l="16960" r="7121" t="24718"/>
            <a:stretch/>
          </p:blipFill>
          <p:spPr>
            <a:xfrm flipH="1">
              <a:off x="5978271" y="3376950"/>
              <a:ext cx="3615750" cy="2759625"/>
            </a:xfrm>
            <a:prstGeom prst="rect">
              <a:avLst/>
            </a:prstGeom>
            <a:noFill/>
            <a:ln>
              <a:noFill/>
            </a:ln>
          </p:spPr>
        </p:pic>
        <p:grpSp>
          <p:nvGrpSpPr>
            <p:cNvPr id="981" name="Google Shape;981;p23"/>
            <p:cNvGrpSpPr/>
            <p:nvPr/>
          </p:nvGrpSpPr>
          <p:grpSpPr>
            <a:xfrm rot="10800000">
              <a:off x="4571996" y="2268220"/>
              <a:ext cx="5022035" cy="4764449"/>
              <a:chOff x="-494406" y="-1584825"/>
              <a:chExt cx="4397193" cy="4171657"/>
            </a:xfrm>
          </p:grpSpPr>
          <p:grpSp>
            <p:nvGrpSpPr>
              <p:cNvPr id="982" name="Google Shape;982;p23"/>
              <p:cNvGrpSpPr/>
              <p:nvPr/>
            </p:nvGrpSpPr>
            <p:grpSpPr>
              <a:xfrm>
                <a:off x="245875" y="-51824"/>
                <a:ext cx="208200" cy="1824700"/>
                <a:chOff x="1040050" y="3812126"/>
                <a:chExt cx="208200" cy="1824700"/>
              </a:xfrm>
            </p:grpSpPr>
            <p:sp>
              <p:nvSpPr>
                <p:cNvPr id="983" name="Google Shape;983;p23"/>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3"/>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23"/>
              <p:cNvGrpSpPr/>
              <p:nvPr/>
            </p:nvGrpSpPr>
            <p:grpSpPr>
              <a:xfrm rot="-8100000">
                <a:off x="540898" y="-1172741"/>
                <a:ext cx="2552124" cy="3347490"/>
                <a:chOff x="2976325" y="908175"/>
                <a:chExt cx="4028179" cy="5283555"/>
              </a:xfrm>
            </p:grpSpPr>
            <p:sp>
              <p:nvSpPr>
                <p:cNvPr id="986" name="Google Shape;986;p23"/>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3"/>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3"/>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23"/>
              <p:cNvGrpSpPr/>
              <p:nvPr/>
            </p:nvGrpSpPr>
            <p:grpSpPr>
              <a:xfrm>
                <a:off x="-1" y="621223"/>
                <a:ext cx="699940" cy="478601"/>
                <a:chOff x="39722" y="4349021"/>
                <a:chExt cx="1061964" cy="726143"/>
              </a:xfrm>
            </p:grpSpPr>
            <p:grpSp>
              <p:nvGrpSpPr>
                <p:cNvPr id="990" name="Google Shape;990;p23"/>
                <p:cNvGrpSpPr/>
                <p:nvPr/>
              </p:nvGrpSpPr>
              <p:grpSpPr>
                <a:xfrm rot="2700000">
                  <a:off x="140502" y="4460924"/>
                  <a:ext cx="524584" cy="502337"/>
                  <a:chOff x="1189791" y="-1767331"/>
                  <a:chExt cx="904284" cy="865933"/>
                </a:xfrm>
              </p:grpSpPr>
              <p:sp>
                <p:nvSpPr>
                  <p:cNvPr id="991" name="Google Shape;991;p2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 name="Google Shape;992;p23"/>
                  <p:cNvGrpSpPr/>
                  <p:nvPr/>
                </p:nvGrpSpPr>
                <p:grpSpPr>
                  <a:xfrm>
                    <a:off x="1232795" y="-1740829"/>
                    <a:ext cx="717621" cy="717392"/>
                    <a:chOff x="1483457" y="3953671"/>
                    <a:chExt cx="717621" cy="717392"/>
                  </a:xfrm>
                </p:grpSpPr>
                <p:sp>
                  <p:nvSpPr>
                    <p:cNvPr id="993" name="Google Shape;993;p2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8" name="Google Shape;998;p2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23"/>
              <p:cNvGrpSpPr/>
              <p:nvPr/>
            </p:nvGrpSpPr>
            <p:grpSpPr>
              <a:xfrm>
                <a:off x="955673" y="11"/>
                <a:ext cx="592576" cy="405260"/>
                <a:chOff x="39722" y="4349021"/>
                <a:chExt cx="1061964" cy="726143"/>
              </a:xfrm>
            </p:grpSpPr>
            <p:grpSp>
              <p:nvGrpSpPr>
                <p:cNvPr id="1000" name="Google Shape;1000;p23"/>
                <p:cNvGrpSpPr/>
                <p:nvPr/>
              </p:nvGrpSpPr>
              <p:grpSpPr>
                <a:xfrm rot="2700000">
                  <a:off x="140502" y="4460924"/>
                  <a:ext cx="524584" cy="502337"/>
                  <a:chOff x="1189791" y="-1767331"/>
                  <a:chExt cx="904284" cy="865933"/>
                </a:xfrm>
              </p:grpSpPr>
              <p:sp>
                <p:nvSpPr>
                  <p:cNvPr id="1001" name="Google Shape;1001;p2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2" name="Google Shape;1002;p23"/>
                  <p:cNvGrpSpPr/>
                  <p:nvPr/>
                </p:nvGrpSpPr>
                <p:grpSpPr>
                  <a:xfrm>
                    <a:off x="1232795" y="-1740829"/>
                    <a:ext cx="717621" cy="717392"/>
                    <a:chOff x="1483457" y="3953671"/>
                    <a:chExt cx="717621" cy="717392"/>
                  </a:xfrm>
                </p:grpSpPr>
                <p:sp>
                  <p:nvSpPr>
                    <p:cNvPr id="1003" name="Google Shape;1003;p2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8" name="Google Shape;1008;p2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23"/>
              <p:cNvGrpSpPr/>
              <p:nvPr/>
            </p:nvGrpSpPr>
            <p:grpSpPr>
              <a:xfrm>
                <a:off x="441574" y="-36652"/>
                <a:ext cx="699940" cy="478601"/>
                <a:chOff x="39722" y="4349021"/>
                <a:chExt cx="1061964" cy="726143"/>
              </a:xfrm>
            </p:grpSpPr>
            <p:grpSp>
              <p:nvGrpSpPr>
                <p:cNvPr id="1010" name="Google Shape;1010;p23"/>
                <p:cNvGrpSpPr/>
                <p:nvPr/>
              </p:nvGrpSpPr>
              <p:grpSpPr>
                <a:xfrm rot="2700000">
                  <a:off x="140502" y="4460924"/>
                  <a:ext cx="524584" cy="502337"/>
                  <a:chOff x="1189791" y="-1767331"/>
                  <a:chExt cx="904284" cy="865933"/>
                </a:xfrm>
              </p:grpSpPr>
              <p:sp>
                <p:nvSpPr>
                  <p:cNvPr id="1011" name="Google Shape;1011;p2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 name="Google Shape;1012;p23"/>
                  <p:cNvGrpSpPr/>
                  <p:nvPr/>
                </p:nvGrpSpPr>
                <p:grpSpPr>
                  <a:xfrm>
                    <a:off x="1232795" y="-1740829"/>
                    <a:ext cx="717621" cy="717392"/>
                    <a:chOff x="1483457" y="3953671"/>
                    <a:chExt cx="717621" cy="717392"/>
                  </a:xfrm>
                </p:grpSpPr>
                <p:sp>
                  <p:nvSpPr>
                    <p:cNvPr id="1013" name="Google Shape;1013;p2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18" name="Google Shape;1018;p2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23"/>
              <p:cNvGrpSpPr/>
              <p:nvPr/>
            </p:nvGrpSpPr>
            <p:grpSpPr>
              <a:xfrm>
                <a:off x="-494406" y="-252396"/>
                <a:ext cx="1741563" cy="1288563"/>
                <a:chOff x="-494406" y="-252396"/>
                <a:chExt cx="1741563" cy="1288563"/>
              </a:xfrm>
            </p:grpSpPr>
            <p:sp>
              <p:nvSpPr>
                <p:cNvPr id="1020" name="Google Shape;1020;p23"/>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3"/>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2" name="Google Shape;1022;p23"/>
            <p:cNvGrpSpPr/>
            <p:nvPr/>
          </p:nvGrpSpPr>
          <p:grpSpPr>
            <a:xfrm>
              <a:off x="5643425" y="4968525"/>
              <a:ext cx="439200" cy="439100"/>
              <a:chOff x="1101075" y="2142375"/>
              <a:chExt cx="439200" cy="439100"/>
            </a:xfrm>
          </p:grpSpPr>
          <p:sp>
            <p:nvSpPr>
              <p:cNvPr id="1023" name="Google Shape;1023;p2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025" name="Google Shape;1025;p23"/>
          <p:cNvPicPr preferRelativeResize="0"/>
          <p:nvPr/>
        </p:nvPicPr>
        <p:blipFill rotWithShape="1">
          <a:blip r:embed="rId2">
            <a:alphaModFix/>
          </a:blip>
          <a:srcRect b="26177" l="16960" r="7121" t="24718"/>
          <a:stretch/>
        </p:blipFill>
        <p:spPr>
          <a:xfrm rot="5400000">
            <a:off x="-1432850" y="882950"/>
            <a:ext cx="2441950" cy="1863749"/>
          </a:xfrm>
          <a:prstGeom prst="rect">
            <a:avLst/>
          </a:prstGeom>
          <a:noFill/>
          <a:ln>
            <a:noFill/>
          </a:ln>
        </p:spPr>
      </p:pic>
      <p:grpSp>
        <p:nvGrpSpPr>
          <p:cNvPr id="1026" name="Google Shape;1026;p23"/>
          <p:cNvGrpSpPr/>
          <p:nvPr/>
        </p:nvGrpSpPr>
        <p:grpSpPr>
          <a:xfrm rot="10800000">
            <a:off x="6045700" y="237976"/>
            <a:ext cx="4558967" cy="134100"/>
            <a:chOff x="796100" y="3019701"/>
            <a:chExt cx="4558967" cy="134100"/>
          </a:xfrm>
        </p:grpSpPr>
        <p:sp>
          <p:nvSpPr>
            <p:cNvPr id="1027" name="Google Shape;1027;p23"/>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8" name="Google Shape;1028;p23"/>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029" name="Google Shape;1029;p23"/>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23"/>
          <p:cNvGrpSpPr/>
          <p:nvPr/>
        </p:nvGrpSpPr>
        <p:grpSpPr>
          <a:xfrm>
            <a:off x="-1143750" y="3925887"/>
            <a:ext cx="4558967" cy="1517787"/>
            <a:chOff x="-1143750" y="3849687"/>
            <a:chExt cx="4558967" cy="1517787"/>
          </a:xfrm>
        </p:grpSpPr>
        <p:grpSp>
          <p:nvGrpSpPr>
            <p:cNvPr id="1031" name="Google Shape;1031;p23"/>
            <p:cNvGrpSpPr/>
            <p:nvPr/>
          </p:nvGrpSpPr>
          <p:grpSpPr>
            <a:xfrm rot="5400000">
              <a:off x="-805838" y="4155104"/>
              <a:ext cx="1517787" cy="906953"/>
              <a:chOff x="-55500" y="4835979"/>
              <a:chExt cx="1517787" cy="906953"/>
            </a:xfrm>
          </p:grpSpPr>
          <p:sp>
            <p:nvSpPr>
              <p:cNvPr id="1032" name="Google Shape;1032;p23"/>
              <p:cNvSpPr/>
              <p:nvPr/>
            </p:nvSpPr>
            <p:spPr>
              <a:xfrm>
                <a:off x="-55500" y="48951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3"/>
              <p:cNvSpPr/>
              <p:nvPr/>
            </p:nvSpPr>
            <p:spPr>
              <a:xfrm>
                <a:off x="522674" y="49517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3"/>
              <p:cNvSpPr/>
              <p:nvPr/>
            </p:nvSpPr>
            <p:spPr>
              <a:xfrm>
                <a:off x="401812" y="5185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3"/>
              <p:cNvSpPr/>
              <p:nvPr/>
            </p:nvSpPr>
            <p:spPr>
              <a:xfrm>
                <a:off x="880250" y="48359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23"/>
            <p:cNvGrpSpPr/>
            <p:nvPr/>
          </p:nvGrpSpPr>
          <p:grpSpPr>
            <a:xfrm>
              <a:off x="-549966" y="3946426"/>
              <a:ext cx="2833357" cy="1421047"/>
              <a:chOff x="-677366" y="4067276"/>
              <a:chExt cx="2833357" cy="1421047"/>
            </a:xfrm>
          </p:grpSpPr>
          <p:sp>
            <p:nvSpPr>
              <p:cNvPr id="1037" name="Google Shape;1037;p23"/>
              <p:cNvSpPr/>
              <p:nvPr/>
            </p:nvSpPr>
            <p:spPr>
              <a:xfrm rot="5400000">
                <a:off x="28789" y="33611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8" name="Google Shape;1038;p23"/>
              <p:cNvGrpSpPr/>
              <p:nvPr/>
            </p:nvGrpSpPr>
            <p:grpSpPr>
              <a:xfrm>
                <a:off x="317735" y="4614472"/>
                <a:ext cx="161977" cy="161940"/>
                <a:chOff x="1101075" y="2142375"/>
                <a:chExt cx="439200" cy="439100"/>
              </a:xfrm>
            </p:grpSpPr>
            <p:sp>
              <p:nvSpPr>
                <p:cNvPr id="1039" name="Google Shape;1039;p2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23"/>
              <p:cNvGrpSpPr/>
              <p:nvPr/>
            </p:nvGrpSpPr>
            <p:grpSpPr>
              <a:xfrm rot="10800000">
                <a:off x="1700151" y="5032693"/>
                <a:ext cx="161977" cy="161940"/>
                <a:chOff x="1101075" y="2142375"/>
                <a:chExt cx="439200" cy="439100"/>
              </a:xfrm>
            </p:grpSpPr>
            <p:sp>
              <p:nvSpPr>
                <p:cNvPr id="1042" name="Google Shape;1042;p2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4" name="Google Shape;1044;p23"/>
            <p:cNvSpPr/>
            <p:nvPr/>
          </p:nvSpPr>
          <p:spPr>
            <a:xfrm rot="-5400000">
              <a:off x="362395" y="3696219"/>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5" name="Google Shape;1045;p23"/>
            <p:cNvGrpSpPr/>
            <p:nvPr/>
          </p:nvGrpSpPr>
          <p:grpSpPr>
            <a:xfrm>
              <a:off x="-1143750" y="4741576"/>
              <a:ext cx="4558967" cy="134100"/>
              <a:chOff x="796100" y="3019701"/>
              <a:chExt cx="4558967" cy="134100"/>
            </a:xfrm>
          </p:grpSpPr>
          <p:sp>
            <p:nvSpPr>
              <p:cNvPr id="1046" name="Google Shape;1046;p23"/>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7" name="Google Shape;1047;p23"/>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048" name="Google Shape;1048;p23"/>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049" name="Shape 1049"/>
        <p:cNvGrpSpPr/>
        <p:nvPr/>
      </p:nvGrpSpPr>
      <p:grpSpPr>
        <a:xfrm>
          <a:off x="0" y="0"/>
          <a:ext cx="0" cy="0"/>
          <a:chOff x="0" y="0"/>
          <a:chExt cx="0" cy="0"/>
        </a:xfrm>
      </p:grpSpPr>
      <p:grpSp>
        <p:nvGrpSpPr>
          <p:cNvPr id="1050" name="Google Shape;1050;p24"/>
          <p:cNvGrpSpPr/>
          <p:nvPr/>
        </p:nvGrpSpPr>
        <p:grpSpPr>
          <a:xfrm>
            <a:off x="7059553" y="-2136808"/>
            <a:ext cx="4192757" cy="4558967"/>
            <a:chOff x="6983353" y="-2136808"/>
            <a:chExt cx="4192757" cy="4558967"/>
          </a:xfrm>
        </p:grpSpPr>
        <p:grpSp>
          <p:nvGrpSpPr>
            <p:cNvPr id="1051" name="Google Shape;1051;p24"/>
            <p:cNvGrpSpPr/>
            <p:nvPr/>
          </p:nvGrpSpPr>
          <p:grpSpPr>
            <a:xfrm rot="-509296">
              <a:off x="7187207" y="-982000"/>
              <a:ext cx="3785049" cy="3043008"/>
              <a:chOff x="7103825" y="-713112"/>
              <a:chExt cx="3785226" cy="3043150"/>
            </a:xfrm>
          </p:grpSpPr>
          <p:sp>
            <p:nvSpPr>
              <p:cNvPr id="1052" name="Google Shape;1052;p24"/>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3" name="Google Shape;1053;p24"/>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grpSp>
          <p:nvGrpSpPr>
            <p:cNvPr id="1054" name="Google Shape;1054;p24"/>
            <p:cNvGrpSpPr/>
            <p:nvPr/>
          </p:nvGrpSpPr>
          <p:grpSpPr>
            <a:xfrm rot="5400000">
              <a:off x="6489450" y="75626"/>
              <a:ext cx="4558967" cy="134100"/>
              <a:chOff x="796100" y="3019701"/>
              <a:chExt cx="4558967" cy="134100"/>
            </a:xfrm>
          </p:grpSpPr>
          <p:sp>
            <p:nvSpPr>
              <p:cNvPr id="1055" name="Google Shape;1055;p24"/>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6" name="Google Shape;1056;p24"/>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057" name="Google Shape;1057;p24"/>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58" name="Google Shape;1058;p24"/>
          <p:cNvSpPr txBox="1"/>
          <p:nvPr>
            <p:ph idx="1" type="subTitle"/>
          </p:nvPr>
        </p:nvSpPr>
        <p:spPr>
          <a:xfrm>
            <a:off x="720000" y="26499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9" name="Google Shape;1059;p24"/>
          <p:cNvSpPr txBox="1"/>
          <p:nvPr>
            <p:ph idx="2" type="subTitle"/>
          </p:nvPr>
        </p:nvSpPr>
        <p:spPr>
          <a:xfrm>
            <a:off x="3584484" y="26499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0" name="Google Shape;1060;p24"/>
          <p:cNvSpPr txBox="1"/>
          <p:nvPr>
            <p:ph idx="3" type="subTitle"/>
          </p:nvPr>
        </p:nvSpPr>
        <p:spPr>
          <a:xfrm>
            <a:off x="6448975" y="26499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1" name="Google Shape;1061;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62" name="Google Shape;1062;p24"/>
          <p:cNvSpPr txBox="1"/>
          <p:nvPr>
            <p:ph idx="4" type="subTitle"/>
          </p:nvPr>
        </p:nvSpPr>
        <p:spPr>
          <a:xfrm>
            <a:off x="720000" y="23238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063" name="Google Shape;1063;p24"/>
          <p:cNvSpPr txBox="1"/>
          <p:nvPr>
            <p:ph idx="5" type="subTitle"/>
          </p:nvPr>
        </p:nvSpPr>
        <p:spPr>
          <a:xfrm>
            <a:off x="3584483" y="23238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064" name="Google Shape;1064;p24"/>
          <p:cNvSpPr txBox="1"/>
          <p:nvPr>
            <p:ph idx="6" type="subTitle"/>
          </p:nvPr>
        </p:nvSpPr>
        <p:spPr>
          <a:xfrm>
            <a:off x="6448972" y="23238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1065" name="Google Shape;1065;p24"/>
          <p:cNvGrpSpPr/>
          <p:nvPr/>
        </p:nvGrpSpPr>
        <p:grpSpPr>
          <a:xfrm>
            <a:off x="6067575" y="2796625"/>
            <a:ext cx="4006263" cy="4771152"/>
            <a:chOff x="5915175" y="2339425"/>
            <a:chExt cx="4006263" cy="4771152"/>
          </a:xfrm>
        </p:grpSpPr>
        <p:sp>
          <p:nvSpPr>
            <p:cNvPr id="1066" name="Google Shape;1066;p24"/>
            <p:cNvSpPr/>
            <p:nvPr/>
          </p:nvSpPr>
          <p:spPr>
            <a:xfrm>
              <a:off x="5915175" y="236128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4"/>
            <p:cNvSpPr/>
            <p:nvPr/>
          </p:nvSpPr>
          <p:spPr>
            <a:xfrm>
              <a:off x="6873793" y="233942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8" name="Google Shape;1068;p24"/>
            <p:cNvGrpSpPr/>
            <p:nvPr/>
          </p:nvGrpSpPr>
          <p:grpSpPr>
            <a:xfrm>
              <a:off x="7520550" y="4608575"/>
              <a:ext cx="582050" cy="582425"/>
              <a:chOff x="959750" y="3039275"/>
              <a:chExt cx="582050" cy="582425"/>
            </a:xfrm>
          </p:grpSpPr>
          <p:sp>
            <p:nvSpPr>
              <p:cNvPr id="1069" name="Google Shape;1069;p24"/>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4"/>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4"/>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4"/>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4"/>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4"/>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4"/>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24"/>
            <p:cNvGrpSpPr/>
            <p:nvPr/>
          </p:nvGrpSpPr>
          <p:grpSpPr>
            <a:xfrm>
              <a:off x="8484675" y="3658275"/>
              <a:ext cx="582050" cy="582425"/>
              <a:chOff x="959750" y="3039275"/>
              <a:chExt cx="582050" cy="582425"/>
            </a:xfrm>
          </p:grpSpPr>
          <p:sp>
            <p:nvSpPr>
              <p:cNvPr id="1077" name="Google Shape;1077;p24"/>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4"/>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4"/>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4"/>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4"/>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4"/>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4"/>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4" name="Google Shape;1084;p24"/>
          <p:cNvGrpSpPr/>
          <p:nvPr/>
        </p:nvGrpSpPr>
        <p:grpSpPr>
          <a:xfrm>
            <a:off x="-235366" y="3828554"/>
            <a:ext cx="5249359" cy="2992224"/>
            <a:chOff x="-258616" y="3430829"/>
            <a:chExt cx="5249359" cy="2992224"/>
          </a:xfrm>
        </p:grpSpPr>
        <p:pic>
          <p:nvPicPr>
            <p:cNvPr id="1085" name="Google Shape;1085;p24"/>
            <p:cNvPicPr preferRelativeResize="0"/>
            <p:nvPr/>
          </p:nvPicPr>
          <p:blipFill rotWithShape="1">
            <a:blip r:embed="rId3">
              <a:alphaModFix/>
            </a:blip>
            <a:srcRect b="26177" l="16960" r="7121" t="24718"/>
            <a:stretch/>
          </p:blipFill>
          <p:spPr>
            <a:xfrm>
              <a:off x="1070243" y="3430829"/>
              <a:ext cx="3920501" cy="2992224"/>
            </a:xfrm>
            <a:prstGeom prst="rect">
              <a:avLst/>
            </a:prstGeom>
            <a:noFill/>
            <a:ln>
              <a:noFill/>
            </a:ln>
          </p:spPr>
        </p:pic>
        <p:sp>
          <p:nvSpPr>
            <p:cNvPr id="1086" name="Google Shape;1086;p24"/>
            <p:cNvSpPr/>
            <p:nvPr/>
          </p:nvSpPr>
          <p:spPr>
            <a:xfrm>
              <a:off x="363250" y="46677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4"/>
            <p:cNvSpPr/>
            <p:nvPr/>
          </p:nvSpPr>
          <p:spPr>
            <a:xfrm>
              <a:off x="941424" y="47243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4"/>
            <p:cNvSpPr/>
            <p:nvPr/>
          </p:nvSpPr>
          <p:spPr>
            <a:xfrm>
              <a:off x="820562" y="49581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4"/>
            <p:cNvSpPr/>
            <p:nvPr/>
          </p:nvSpPr>
          <p:spPr>
            <a:xfrm>
              <a:off x="1299000" y="4608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4"/>
            <p:cNvSpPr/>
            <p:nvPr/>
          </p:nvSpPr>
          <p:spPr>
            <a:xfrm rot="5400000">
              <a:off x="447539" y="31337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1" name="Google Shape;1091;p24"/>
            <p:cNvGrpSpPr/>
            <p:nvPr/>
          </p:nvGrpSpPr>
          <p:grpSpPr>
            <a:xfrm>
              <a:off x="736485" y="4387072"/>
              <a:ext cx="161977" cy="161940"/>
              <a:chOff x="1101075" y="2142375"/>
              <a:chExt cx="439200" cy="439100"/>
            </a:xfrm>
          </p:grpSpPr>
          <p:sp>
            <p:nvSpPr>
              <p:cNvPr id="1092" name="Google Shape;1092;p24"/>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4"/>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24"/>
            <p:cNvGrpSpPr/>
            <p:nvPr/>
          </p:nvGrpSpPr>
          <p:grpSpPr>
            <a:xfrm rot="10800000">
              <a:off x="2118901" y="4805293"/>
              <a:ext cx="161977" cy="161940"/>
              <a:chOff x="1101075" y="2142375"/>
              <a:chExt cx="439200" cy="439100"/>
            </a:xfrm>
          </p:grpSpPr>
          <p:sp>
            <p:nvSpPr>
              <p:cNvPr id="1095" name="Google Shape;1095;p24"/>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4"/>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7" name="Google Shape;1097;p24"/>
          <p:cNvGrpSpPr/>
          <p:nvPr/>
        </p:nvGrpSpPr>
        <p:grpSpPr>
          <a:xfrm>
            <a:off x="-515563" y="-797996"/>
            <a:ext cx="1433417" cy="2584783"/>
            <a:chOff x="-363163" y="-645596"/>
            <a:chExt cx="1433417" cy="2584783"/>
          </a:xfrm>
        </p:grpSpPr>
        <p:grpSp>
          <p:nvGrpSpPr>
            <p:cNvPr id="1098" name="Google Shape;1098;p24"/>
            <p:cNvGrpSpPr/>
            <p:nvPr/>
          </p:nvGrpSpPr>
          <p:grpSpPr>
            <a:xfrm rot="10800000">
              <a:off x="-64595" y="-645596"/>
              <a:ext cx="1134849" cy="2370191"/>
              <a:chOff x="-575575" y="3685599"/>
              <a:chExt cx="1421048" cy="2967932"/>
            </a:xfrm>
          </p:grpSpPr>
          <p:sp>
            <p:nvSpPr>
              <p:cNvPr id="1099" name="Google Shape;1099;p24"/>
              <p:cNvSpPr/>
              <p:nvPr/>
            </p:nvSpPr>
            <p:spPr>
              <a:xfrm>
                <a:off x="-575575" y="36855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4"/>
              <p:cNvSpPr/>
              <p:nvPr/>
            </p:nvSpPr>
            <p:spPr>
              <a:xfrm rot="10800000">
                <a:off x="-575573" y="3820175"/>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1" name="Google Shape;1101;p24"/>
            <p:cNvSpPr/>
            <p:nvPr/>
          </p:nvSpPr>
          <p:spPr>
            <a:xfrm>
              <a:off x="0" y="36165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4"/>
            <p:cNvSpPr/>
            <p:nvPr/>
          </p:nvSpPr>
          <p:spPr>
            <a:xfrm>
              <a:off x="131225" y="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3" name="Google Shape;1103;p24"/>
            <p:cNvGrpSpPr/>
            <p:nvPr/>
          </p:nvGrpSpPr>
          <p:grpSpPr>
            <a:xfrm flipH="1" rot="-2700000">
              <a:off x="-216370" y="1084101"/>
              <a:ext cx="708093" cy="708493"/>
              <a:chOff x="3678700" y="407275"/>
              <a:chExt cx="708100" cy="708500"/>
            </a:xfrm>
          </p:grpSpPr>
          <p:sp>
            <p:nvSpPr>
              <p:cNvPr id="1104" name="Google Shape;1104;p24"/>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4"/>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4"/>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4"/>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4"/>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4"/>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4"/>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111" name="Shape 1111"/>
        <p:cNvGrpSpPr/>
        <p:nvPr/>
      </p:nvGrpSpPr>
      <p:grpSpPr>
        <a:xfrm>
          <a:off x="0" y="0"/>
          <a:ext cx="0" cy="0"/>
          <a:chOff x="0" y="0"/>
          <a:chExt cx="0" cy="0"/>
        </a:xfrm>
      </p:grpSpPr>
      <p:sp>
        <p:nvSpPr>
          <p:cNvPr id="1112" name="Google Shape;1112;p25"/>
          <p:cNvSpPr txBox="1"/>
          <p:nvPr>
            <p:ph idx="1" type="subTitle"/>
          </p:nvPr>
        </p:nvSpPr>
        <p:spPr>
          <a:xfrm>
            <a:off x="720000" y="35204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3" name="Google Shape;1113;p25"/>
          <p:cNvSpPr txBox="1"/>
          <p:nvPr>
            <p:ph idx="2" type="subTitle"/>
          </p:nvPr>
        </p:nvSpPr>
        <p:spPr>
          <a:xfrm>
            <a:off x="3584484" y="35204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4" name="Google Shape;1114;p25"/>
          <p:cNvSpPr txBox="1"/>
          <p:nvPr>
            <p:ph idx="3" type="subTitle"/>
          </p:nvPr>
        </p:nvSpPr>
        <p:spPr>
          <a:xfrm>
            <a:off x="6448975" y="35204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5" name="Google Shape;1115;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16" name="Google Shape;1116;p25"/>
          <p:cNvSpPr txBox="1"/>
          <p:nvPr>
            <p:ph idx="4" type="subTitle"/>
          </p:nvPr>
        </p:nvSpPr>
        <p:spPr>
          <a:xfrm>
            <a:off x="720000" y="31943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17" name="Google Shape;1117;p25"/>
          <p:cNvSpPr txBox="1"/>
          <p:nvPr>
            <p:ph idx="5" type="subTitle"/>
          </p:nvPr>
        </p:nvSpPr>
        <p:spPr>
          <a:xfrm>
            <a:off x="3584483" y="31943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18" name="Google Shape;1118;p25"/>
          <p:cNvSpPr txBox="1"/>
          <p:nvPr>
            <p:ph idx="6" type="subTitle"/>
          </p:nvPr>
        </p:nvSpPr>
        <p:spPr>
          <a:xfrm>
            <a:off x="6448972" y="31943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19" name="Google Shape;1119;p25"/>
          <p:cNvSpPr/>
          <p:nvPr>
            <p:ph idx="7" type="pic"/>
          </p:nvPr>
        </p:nvSpPr>
        <p:spPr>
          <a:xfrm>
            <a:off x="720000" y="1236800"/>
            <a:ext cx="1981800" cy="1662300"/>
          </a:xfrm>
          <a:prstGeom prst="snip1Rect">
            <a:avLst>
              <a:gd fmla="val 16667" name="adj"/>
            </a:avLst>
          </a:prstGeom>
          <a:noFill/>
          <a:ln>
            <a:noFill/>
          </a:ln>
        </p:spPr>
      </p:sp>
      <p:sp>
        <p:nvSpPr>
          <p:cNvPr id="1120" name="Google Shape;1120;p25"/>
          <p:cNvSpPr/>
          <p:nvPr>
            <p:ph idx="8" type="pic"/>
          </p:nvPr>
        </p:nvSpPr>
        <p:spPr>
          <a:xfrm>
            <a:off x="3584475" y="1236800"/>
            <a:ext cx="1981800" cy="1662300"/>
          </a:xfrm>
          <a:prstGeom prst="snip1Rect">
            <a:avLst>
              <a:gd fmla="val 16667" name="adj"/>
            </a:avLst>
          </a:prstGeom>
          <a:noFill/>
          <a:ln>
            <a:noFill/>
          </a:ln>
        </p:spPr>
      </p:sp>
      <p:sp>
        <p:nvSpPr>
          <p:cNvPr id="1121" name="Google Shape;1121;p25"/>
          <p:cNvSpPr/>
          <p:nvPr>
            <p:ph idx="9" type="pic"/>
          </p:nvPr>
        </p:nvSpPr>
        <p:spPr>
          <a:xfrm>
            <a:off x="6448950" y="1236800"/>
            <a:ext cx="1981800" cy="1662300"/>
          </a:xfrm>
          <a:prstGeom prst="snip1Rect">
            <a:avLst>
              <a:gd fmla="val 16667" name="adj"/>
            </a:avLst>
          </a:prstGeom>
          <a:noFill/>
          <a:ln>
            <a:noFill/>
          </a:ln>
        </p:spPr>
      </p:sp>
      <p:grpSp>
        <p:nvGrpSpPr>
          <p:cNvPr id="1122" name="Google Shape;1122;p25"/>
          <p:cNvGrpSpPr/>
          <p:nvPr/>
        </p:nvGrpSpPr>
        <p:grpSpPr>
          <a:xfrm>
            <a:off x="-928041" y="3925887"/>
            <a:ext cx="2833357" cy="1517787"/>
            <a:chOff x="-623241" y="3849687"/>
            <a:chExt cx="2833357" cy="1517787"/>
          </a:xfrm>
        </p:grpSpPr>
        <p:grpSp>
          <p:nvGrpSpPr>
            <p:cNvPr id="1123" name="Google Shape;1123;p25"/>
            <p:cNvGrpSpPr/>
            <p:nvPr/>
          </p:nvGrpSpPr>
          <p:grpSpPr>
            <a:xfrm rot="5400000">
              <a:off x="-879113" y="4155104"/>
              <a:ext cx="1517787" cy="906953"/>
              <a:chOff x="-55500" y="4835979"/>
              <a:chExt cx="1517787" cy="906953"/>
            </a:xfrm>
          </p:grpSpPr>
          <p:sp>
            <p:nvSpPr>
              <p:cNvPr id="1124" name="Google Shape;1124;p25"/>
              <p:cNvSpPr/>
              <p:nvPr/>
            </p:nvSpPr>
            <p:spPr>
              <a:xfrm>
                <a:off x="-55500" y="48951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5"/>
              <p:cNvSpPr/>
              <p:nvPr/>
            </p:nvSpPr>
            <p:spPr>
              <a:xfrm>
                <a:off x="522674" y="49517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5"/>
              <p:cNvSpPr/>
              <p:nvPr/>
            </p:nvSpPr>
            <p:spPr>
              <a:xfrm>
                <a:off x="401812" y="5185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5"/>
              <p:cNvSpPr/>
              <p:nvPr/>
            </p:nvSpPr>
            <p:spPr>
              <a:xfrm>
                <a:off x="880250" y="48359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25"/>
            <p:cNvGrpSpPr/>
            <p:nvPr/>
          </p:nvGrpSpPr>
          <p:grpSpPr>
            <a:xfrm>
              <a:off x="-623241" y="3946426"/>
              <a:ext cx="2833357" cy="1421047"/>
              <a:chOff x="-677366" y="4067276"/>
              <a:chExt cx="2833357" cy="1421047"/>
            </a:xfrm>
          </p:grpSpPr>
          <p:sp>
            <p:nvSpPr>
              <p:cNvPr id="1129" name="Google Shape;1129;p25"/>
              <p:cNvSpPr/>
              <p:nvPr/>
            </p:nvSpPr>
            <p:spPr>
              <a:xfrm rot="5400000">
                <a:off x="28789" y="33611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0" name="Google Shape;1130;p25"/>
              <p:cNvGrpSpPr/>
              <p:nvPr/>
            </p:nvGrpSpPr>
            <p:grpSpPr>
              <a:xfrm>
                <a:off x="317735" y="4614472"/>
                <a:ext cx="161977" cy="161940"/>
                <a:chOff x="1101075" y="2142375"/>
                <a:chExt cx="439200" cy="439100"/>
              </a:xfrm>
            </p:grpSpPr>
            <p:sp>
              <p:nvSpPr>
                <p:cNvPr id="1131" name="Google Shape;1131;p2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25"/>
              <p:cNvGrpSpPr/>
              <p:nvPr/>
            </p:nvGrpSpPr>
            <p:grpSpPr>
              <a:xfrm rot="10800000">
                <a:off x="1700151" y="5032693"/>
                <a:ext cx="161977" cy="161940"/>
                <a:chOff x="1101075" y="2142375"/>
                <a:chExt cx="439200" cy="439100"/>
              </a:xfrm>
            </p:grpSpPr>
            <p:sp>
              <p:nvSpPr>
                <p:cNvPr id="1134" name="Google Shape;1134;p2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36" name="Google Shape;1136;p25"/>
            <p:cNvSpPr/>
            <p:nvPr/>
          </p:nvSpPr>
          <p:spPr>
            <a:xfrm rot="-5400000">
              <a:off x="289120" y="3696219"/>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25"/>
          <p:cNvGrpSpPr/>
          <p:nvPr/>
        </p:nvGrpSpPr>
        <p:grpSpPr>
          <a:xfrm>
            <a:off x="6400125" y="-1754449"/>
            <a:ext cx="4189199" cy="3065874"/>
            <a:chOff x="6171525" y="-1678249"/>
            <a:chExt cx="4189199" cy="3065874"/>
          </a:xfrm>
        </p:grpSpPr>
        <p:sp>
          <p:nvSpPr>
            <p:cNvPr id="1138" name="Google Shape;1138;p25"/>
            <p:cNvSpPr/>
            <p:nvPr/>
          </p:nvSpPr>
          <p:spPr>
            <a:xfrm rot="-5400000">
              <a:off x="6808863" y="-808395"/>
              <a:ext cx="1558682"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9" name="Google Shape;1139;p25"/>
            <p:cNvPicPr preferRelativeResize="0"/>
            <p:nvPr/>
          </p:nvPicPr>
          <p:blipFill rotWithShape="1">
            <a:blip r:embed="rId2">
              <a:alphaModFix/>
            </a:blip>
            <a:srcRect b="26177" l="16960" r="7121" t="24718"/>
            <a:stretch/>
          </p:blipFill>
          <p:spPr>
            <a:xfrm>
              <a:off x="6587425" y="-1678249"/>
              <a:ext cx="3773299" cy="2879876"/>
            </a:xfrm>
            <a:prstGeom prst="rect">
              <a:avLst/>
            </a:prstGeom>
            <a:noFill/>
            <a:ln>
              <a:noFill/>
            </a:ln>
          </p:spPr>
        </p:pic>
        <p:sp>
          <p:nvSpPr>
            <p:cNvPr id="1140" name="Google Shape;1140;p25"/>
            <p:cNvSpPr/>
            <p:nvPr/>
          </p:nvSpPr>
          <p:spPr>
            <a:xfrm>
              <a:off x="8292929" y="-80469"/>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1" name="Google Shape;1141;p25"/>
            <p:cNvGrpSpPr/>
            <p:nvPr/>
          </p:nvGrpSpPr>
          <p:grpSpPr>
            <a:xfrm rot="-2700000">
              <a:off x="8302147" y="61289"/>
              <a:ext cx="582044" cy="582419"/>
              <a:chOff x="959750" y="3039275"/>
              <a:chExt cx="582050" cy="582425"/>
            </a:xfrm>
          </p:grpSpPr>
          <p:sp>
            <p:nvSpPr>
              <p:cNvPr id="1142" name="Google Shape;1142;p2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5"/>
            <p:cNvGrpSpPr/>
            <p:nvPr/>
          </p:nvGrpSpPr>
          <p:grpSpPr>
            <a:xfrm rot="-2700000">
              <a:off x="8551447" y="61289"/>
              <a:ext cx="582044" cy="582419"/>
              <a:chOff x="959750" y="3039275"/>
              <a:chExt cx="582050" cy="582425"/>
            </a:xfrm>
          </p:grpSpPr>
          <p:sp>
            <p:nvSpPr>
              <p:cNvPr id="1150" name="Google Shape;1150;p2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57" name="Google Shape;1157;p25"/>
          <p:cNvGrpSpPr/>
          <p:nvPr/>
        </p:nvGrpSpPr>
        <p:grpSpPr>
          <a:xfrm rot="2700000">
            <a:off x="8945322" y="2352177"/>
            <a:ext cx="439196" cy="439096"/>
            <a:chOff x="1101075" y="2142375"/>
            <a:chExt cx="439200" cy="439100"/>
          </a:xfrm>
        </p:grpSpPr>
        <p:sp>
          <p:nvSpPr>
            <p:cNvPr id="1158" name="Google Shape;1158;p2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 name="Google Shape;1160;p25"/>
          <p:cNvGrpSpPr/>
          <p:nvPr/>
        </p:nvGrpSpPr>
        <p:grpSpPr>
          <a:xfrm rot="10800000">
            <a:off x="4995775" y="180626"/>
            <a:ext cx="4558967" cy="134100"/>
            <a:chOff x="796100" y="3019701"/>
            <a:chExt cx="4558967" cy="134100"/>
          </a:xfrm>
        </p:grpSpPr>
        <p:sp>
          <p:nvSpPr>
            <p:cNvPr id="1161" name="Google Shape;1161;p25"/>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2" name="Google Shape;1162;p25"/>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163" name="Google Shape;1163;p25"/>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164" name="Shape 1164"/>
        <p:cNvGrpSpPr/>
        <p:nvPr/>
      </p:nvGrpSpPr>
      <p:grpSpPr>
        <a:xfrm>
          <a:off x="0" y="0"/>
          <a:ext cx="0" cy="0"/>
          <a:chOff x="0" y="0"/>
          <a:chExt cx="0" cy="0"/>
        </a:xfrm>
      </p:grpSpPr>
      <p:sp>
        <p:nvSpPr>
          <p:cNvPr id="1165" name="Google Shape;1165;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6" name="Google Shape;1166;p26"/>
          <p:cNvSpPr txBox="1"/>
          <p:nvPr>
            <p:ph idx="1" type="subTitle"/>
          </p:nvPr>
        </p:nvSpPr>
        <p:spPr>
          <a:xfrm>
            <a:off x="1804750" y="1935218"/>
            <a:ext cx="21021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7" name="Google Shape;1167;p26"/>
          <p:cNvSpPr txBox="1"/>
          <p:nvPr>
            <p:ph idx="2" type="subTitle"/>
          </p:nvPr>
        </p:nvSpPr>
        <p:spPr>
          <a:xfrm>
            <a:off x="5237152" y="1935218"/>
            <a:ext cx="21021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8" name="Google Shape;1168;p26"/>
          <p:cNvSpPr txBox="1"/>
          <p:nvPr>
            <p:ph idx="3" type="subTitle"/>
          </p:nvPr>
        </p:nvSpPr>
        <p:spPr>
          <a:xfrm>
            <a:off x="1804750" y="3561374"/>
            <a:ext cx="21021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9" name="Google Shape;1169;p26"/>
          <p:cNvSpPr txBox="1"/>
          <p:nvPr>
            <p:ph idx="4" type="subTitle"/>
          </p:nvPr>
        </p:nvSpPr>
        <p:spPr>
          <a:xfrm>
            <a:off x="5237152" y="3561374"/>
            <a:ext cx="21021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0" name="Google Shape;1170;p26"/>
          <p:cNvSpPr txBox="1"/>
          <p:nvPr>
            <p:ph idx="5" type="subTitle"/>
          </p:nvPr>
        </p:nvSpPr>
        <p:spPr>
          <a:xfrm>
            <a:off x="1804750" y="1605775"/>
            <a:ext cx="2102100" cy="40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71" name="Google Shape;1171;p26"/>
          <p:cNvSpPr txBox="1"/>
          <p:nvPr>
            <p:ph idx="6" type="subTitle"/>
          </p:nvPr>
        </p:nvSpPr>
        <p:spPr>
          <a:xfrm>
            <a:off x="5237150" y="1605775"/>
            <a:ext cx="2102100" cy="40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72" name="Google Shape;1172;p26"/>
          <p:cNvSpPr txBox="1"/>
          <p:nvPr>
            <p:ph idx="7" type="subTitle"/>
          </p:nvPr>
        </p:nvSpPr>
        <p:spPr>
          <a:xfrm>
            <a:off x="1804750" y="3231981"/>
            <a:ext cx="2102100" cy="40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73" name="Google Shape;1173;p26"/>
          <p:cNvSpPr txBox="1"/>
          <p:nvPr>
            <p:ph idx="8" type="subTitle"/>
          </p:nvPr>
        </p:nvSpPr>
        <p:spPr>
          <a:xfrm>
            <a:off x="5237150" y="3231981"/>
            <a:ext cx="2102100" cy="40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1174" name="Google Shape;1174;p26"/>
          <p:cNvGrpSpPr/>
          <p:nvPr/>
        </p:nvGrpSpPr>
        <p:grpSpPr>
          <a:xfrm>
            <a:off x="-2902027" y="1271890"/>
            <a:ext cx="6191222" cy="6191222"/>
            <a:chOff x="-2825827" y="1271890"/>
            <a:chExt cx="6191222" cy="6191222"/>
          </a:xfrm>
        </p:grpSpPr>
        <p:pic>
          <p:nvPicPr>
            <p:cNvPr id="1175" name="Google Shape;1175;p26"/>
            <p:cNvPicPr preferRelativeResize="0"/>
            <p:nvPr/>
          </p:nvPicPr>
          <p:blipFill rotWithShape="1">
            <a:blip r:embed="rId2">
              <a:alphaModFix/>
            </a:blip>
            <a:srcRect b="26177" l="16960" r="7121" t="24718"/>
            <a:stretch/>
          </p:blipFill>
          <p:spPr>
            <a:xfrm>
              <a:off x="-680950" y="3866725"/>
              <a:ext cx="2441950" cy="1863749"/>
            </a:xfrm>
            <a:prstGeom prst="rect">
              <a:avLst/>
            </a:prstGeom>
            <a:noFill/>
            <a:ln>
              <a:noFill/>
            </a:ln>
          </p:spPr>
        </p:pic>
        <p:grpSp>
          <p:nvGrpSpPr>
            <p:cNvPr id="1176" name="Google Shape;1176;p26"/>
            <p:cNvGrpSpPr/>
            <p:nvPr/>
          </p:nvGrpSpPr>
          <p:grpSpPr>
            <a:xfrm>
              <a:off x="-2825827" y="1271890"/>
              <a:ext cx="6191222" cy="6191222"/>
              <a:chOff x="-2825827" y="1271890"/>
              <a:chExt cx="6191222" cy="6191222"/>
            </a:xfrm>
          </p:grpSpPr>
          <p:sp>
            <p:nvSpPr>
              <p:cNvPr id="1177" name="Google Shape;1177;p26"/>
              <p:cNvSpPr/>
              <p:nvPr/>
            </p:nvSpPr>
            <p:spPr>
              <a:xfrm flipH="1" rot="2700000">
                <a:off x="-1733384" y="1992813"/>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6"/>
              <p:cNvSpPr/>
              <p:nvPr/>
            </p:nvSpPr>
            <p:spPr>
              <a:xfrm flipH="1" rot="2700000">
                <a:off x="-1192832" y="2500186"/>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9" name="Google Shape;1179;p26"/>
              <p:cNvGrpSpPr/>
              <p:nvPr/>
            </p:nvGrpSpPr>
            <p:grpSpPr>
              <a:xfrm rot="10800000">
                <a:off x="384881" y="3042905"/>
                <a:ext cx="134100" cy="134100"/>
                <a:chOff x="-1999139" y="3143772"/>
                <a:chExt cx="134100" cy="134100"/>
              </a:xfrm>
            </p:grpSpPr>
            <p:sp>
              <p:nvSpPr>
                <p:cNvPr id="1180" name="Google Shape;1180;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26"/>
              <p:cNvGrpSpPr/>
              <p:nvPr/>
            </p:nvGrpSpPr>
            <p:grpSpPr>
              <a:xfrm rot="10800000">
                <a:off x="146106" y="3710980"/>
                <a:ext cx="134100" cy="134100"/>
                <a:chOff x="-1999139" y="3143772"/>
                <a:chExt cx="134100" cy="134100"/>
              </a:xfrm>
            </p:grpSpPr>
            <p:sp>
              <p:nvSpPr>
                <p:cNvPr id="1183" name="Google Shape;1183;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26"/>
              <p:cNvGrpSpPr/>
              <p:nvPr/>
            </p:nvGrpSpPr>
            <p:grpSpPr>
              <a:xfrm>
                <a:off x="-102297" y="3780153"/>
                <a:ext cx="939901" cy="2449421"/>
                <a:chOff x="-102297" y="3780153"/>
                <a:chExt cx="939901" cy="2449421"/>
              </a:xfrm>
            </p:grpSpPr>
            <p:sp>
              <p:nvSpPr>
                <p:cNvPr id="1186" name="Google Shape;1186;p26"/>
                <p:cNvSpPr/>
                <p:nvPr/>
              </p:nvSpPr>
              <p:spPr>
                <a:xfrm rot="10800000">
                  <a:off x="260154" y="4254866"/>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6"/>
                <p:cNvSpPr/>
                <p:nvPr/>
              </p:nvSpPr>
              <p:spPr>
                <a:xfrm rot="10800000">
                  <a:off x="-102297" y="3780153"/>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8" name="Google Shape;1188;p26"/>
                <p:cNvGrpSpPr/>
                <p:nvPr/>
              </p:nvGrpSpPr>
              <p:grpSpPr>
                <a:xfrm rot="10800000">
                  <a:off x="532825" y="5492502"/>
                  <a:ext cx="134004" cy="134004"/>
                  <a:chOff x="8356813" y="1074288"/>
                  <a:chExt cx="351900" cy="351900"/>
                </a:xfrm>
              </p:grpSpPr>
              <p:sp>
                <p:nvSpPr>
                  <p:cNvPr id="1189" name="Google Shape;1189;p26"/>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1191" name="Google Shape;1191;p26"/>
          <p:cNvGrpSpPr/>
          <p:nvPr/>
        </p:nvGrpSpPr>
        <p:grpSpPr>
          <a:xfrm>
            <a:off x="5650173" y="-1036475"/>
            <a:ext cx="6191222" cy="6865137"/>
            <a:chOff x="5497773" y="-1036475"/>
            <a:chExt cx="6191222" cy="6865137"/>
          </a:xfrm>
        </p:grpSpPr>
        <p:grpSp>
          <p:nvGrpSpPr>
            <p:cNvPr id="1192" name="Google Shape;1192;p26"/>
            <p:cNvGrpSpPr/>
            <p:nvPr/>
          </p:nvGrpSpPr>
          <p:grpSpPr>
            <a:xfrm>
              <a:off x="5497773" y="-362560"/>
              <a:ext cx="6191222" cy="6191222"/>
              <a:chOff x="5584373" y="-362560"/>
              <a:chExt cx="6191222" cy="6191222"/>
            </a:xfrm>
          </p:grpSpPr>
          <p:grpSp>
            <p:nvGrpSpPr>
              <p:cNvPr id="1193" name="Google Shape;1193;p26"/>
              <p:cNvGrpSpPr/>
              <p:nvPr/>
            </p:nvGrpSpPr>
            <p:grpSpPr>
              <a:xfrm>
                <a:off x="5584373" y="-362560"/>
                <a:ext cx="6191222" cy="6191222"/>
                <a:chOff x="5443673" y="-405860"/>
                <a:chExt cx="6191222" cy="6191222"/>
              </a:xfrm>
            </p:grpSpPr>
            <p:sp>
              <p:nvSpPr>
                <p:cNvPr id="1194" name="Google Shape;1194;p26"/>
                <p:cNvSpPr/>
                <p:nvPr/>
              </p:nvSpPr>
              <p:spPr>
                <a:xfrm flipH="1" rot="-8100000">
                  <a:off x="6536116" y="315063"/>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6"/>
                <p:cNvSpPr/>
                <p:nvPr/>
              </p:nvSpPr>
              <p:spPr>
                <a:xfrm flipH="1" rot="-8100000">
                  <a:off x="7076657" y="1499343"/>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6"/>
                <p:cNvSpPr/>
                <p:nvPr/>
              </p:nvSpPr>
              <p:spPr>
                <a:xfrm>
                  <a:off x="8301511" y="-335348"/>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6"/>
                <p:cNvSpPr/>
                <p:nvPr/>
              </p:nvSpPr>
              <p:spPr>
                <a:xfrm>
                  <a:off x="8554000" y="27076"/>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26"/>
              <p:cNvGrpSpPr/>
              <p:nvPr/>
            </p:nvGrpSpPr>
            <p:grpSpPr>
              <a:xfrm>
                <a:off x="8430786" y="3923547"/>
                <a:ext cx="134100" cy="134100"/>
                <a:chOff x="-1999139" y="3143772"/>
                <a:chExt cx="134100" cy="134100"/>
              </a:xfrm>
            </p:grpSpPr>
            <p:sp>
              <p:nvSpPr>
                <p:cNvPr id="1199" name="Google Shape;1199;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26"/>
              <p:cNvGrpSpPr/>
              <p:nvPr/>
            </p:nvGrpSpPr>
            <p:grpSpPr>
              <a:xfrm>
                <a:off x="8669561" y="3255472"/>
                <a:ext cx="134100" cy="134100"/>
                <a:chOff x="-1999139" y="3143772"/>
                <a:chExt cx="134100" cy="134100"/>
              </a:xfrm>
            </p:grpSpPr>
            <p:sp>
              <p:nvSpPr>
                <p:cNvPr id="1202" name="Google Shape;1202;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26"/>
              <p:cNvGrpSpPr/>
              <p:nvPr/>
            </p:nvGrpSpPr>
            <p:grpSpPr>
              <a:xfrm>
                <a:off x="8612986" y="311022"/>
                <a:ext cx="134004" cy="134004"/>
                <a:chOff x="8356813" y="1074288"/>
                <a:chExt cx="351900" cy="351900"/>
              </a:xfrm>
            </p:grpSpPr>
            <p:sp>
              <p:nvSpPr>
                <p:cNvPr id="1205" name="Google Shape;1205;p26"/>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207" name="Google Shape;1207;p26"/>
            <p:cNvPicPr preferRelativeResize="0"/>
            <p:nvPr/>
          </p:nvPicPr>
          <p:blipFill rotWithShape="1">
            <a:blip r:embed="rId2">
              <a:alphaModFix/>
            </a:blip>
            <a:srcRect b="26177" l="16960" r="7121" t="24718"/>
            <a:stretch/>
          </p:blipFill>
          <p:spPr>
            <a:xfrm>
              <a:off x="6929350" y="-1036475"/>
              <a:ext cx="2441950" cy="1863749"/>
            </a:xfrm>
            <a:prstGeom prst="rect">
              <a:avLst/>
            </a:prstGeom>
            <a:noFill/>
            <a:ln>
              <a:noFill/>
            </a:ln>
          </p:spPr>
        </p:pic>
      </p:grpSp>
      <p:grpSp>
        <p:nvGrpSpPr>
          <p:cNvPr id="1208" name="Google Shape;1208;p26"/>
          <p:cNvGrpSpPr/>
          <p:nvPr/>
        </p:nvGrpSpPr>
        <p:grpSpPr>
          <a:xfrm>
            <a:off x="3983988" y="4933175"/>
            <a:ext cx="667916" cy="439200"/>
            <a:chOff x="3983988" y="4933175"/>
            <a:chExt cx="667916" cy="439200"/>
          </a:xfrm>
        </p:grpSpPr>
        <p:grpSp>
          <p:nvGrpSpPr>
            <p:cNvPr id="1209" name="Google Shape;1209;p26"/>
            <p:cNvGrpSpPr/>
            <p:nvPr/>
          </p:nvGrpSpPr>
          <p:grpSpPr>
            <a:xfrm rot="5400000">
              <a:off x="3983938" y="4933225"/>
              <a:ext cx="439200" cy="439100"/>
              <a:chOff x="1101075" y="2142375"/>
              <a:chExt cx="439200" cy="439100"/>
            </a:xfrm>
          </p:grpSpPr>
          <p:sp>
            <p:nvSpPr>
              <p:cNvPr id="1210" name="Google Shape;1210;p2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 name="Google Shape;1212;p26"/>
            <p:cNvGrpSpPr/>
            <p:nvPr/>
          </p:nvGrpSpPr>
          <p:grpSpPr>
            <a:xfrm rot="5400000">
              <a:off x="4423062" y="5038369"/>
              <a:ext cx="228867" cy="228815"/>
              <a:chOff x="1101075" y="2142375"/>
              <a:chExt cx="439200" cy="439100"/>
            </a:xfrm>
          </p:grpSpPr>
          <p:sp>
            <p:nvSpPr>
              <p:cNvPr id="1213" name="Google Shape;1213;p2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215" name="Shape 1215"/>
        <p:cNvGrpSpPr/>
        <p:nvPr/>
      </p:nvGrpSpPr>
      <p:grpSpPr>
        <a:xfrm>
          <a:off x="0" y="0"/>
          <a:ext cx="0" cy="0"/>
          <a:chOff x="0" y="0"/>
          <a:chExt cx="0" cy="0"/>
        </a:xfrm>
      </p:grpSpPr>
      <p:sp>
        <p:nvSpPr>
          <p:cNvPr id="1216" name="Google Shape;1216;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17" name="Google Shape;1217;p27"/>
          <p:cNvSpPr txBox="1"/>
          <p:nvPr>
            <p:ph idx="1" type="subTitle"/>
          </p:nvPr>
        </p:nvSpPr>
        <p:spPr>
          <a:xfrm>
            <a:off x="720000" y="2113784"/>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8" name="Google Shape;1218;p27"/>
          <p:cNvSpPr txBox="1"/>
          <p:nvPr>
            <p:ph idx="2" type="subTitle"/>
          </p:nvPr>
        </p:nvSpPr>
        <p:spPr>
          <a:xfrm>
            <a:off x="3469872" y="2113784"/>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9" name="Google Shape;1219;p27"/>
          <p:cNvSpPr txBox="1"/>
          <p:nvPr>
            <p:ph idx="3" type="subTitle"/>
          </p:nvPr>
        </p:nvSpPr>
        <p:spPr>
          <a:xfrm>
            <a:off x="720000" y="3859222"/>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0" name="Google Shape;1220;p27"/>
          <p:cNvSpPr txBox="1"/>
          <p:nvPr>
            <p:ph idx="4" type="subTitle"/>
          </p:nvPr>
        </p:nvSpPr>
        <p:spPr>
          <a:xfrm>
            <a:off x="3469872" y="3859222"/>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1" name="Google Shape;1221;p27"/>
          <p:cNvSpPr txBox="1"/>
          <p:nvPr>
            <p:ph idx="5" type="subTitle"/>
          </p:nvPr>
        </p:nvSpPr>
        <p:spPr>
          <a:xfrm>
            <a:off x="6219751" y="2113784"/>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2" name="Google Shape;1222;p27"/>
          <p:cNvSpPr txBox="1"/>
          <p:nvPr>
            <p:ph idx="6" type="subTitle"/>
          </p:nvPr>
        </p:nvSpPr>
        <p:spPr>
          <a:xfrm>
            <a:off x="6219751" y="3859222"/>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3" name="Google Shape;1223;p27"/>
          <p:cNvSpPr txBox="1"/>
          <p:nvPr>
            <p:ph idx="7" type="subTitle"/>
          </p:nvPr>
        </p:nvSpPr>
        <p:spPr>
          <a:xfrm>
            <a:off x="720000" y="1787675"/>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4" name="Google Shape;1224;p27"/>
          <p:cNvSpPr txBox="1"/>
          <p:nvPr>
            <p:ph idx="8" type="subTitle"/>
          </p:nvPr>
        </p:nvSpPr>
        <p:spPr>
          <a:xfrm>
            <a:off x="3469873" y="1787675"/>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5" name="Google Shape;1225;p27"/>
          <p:cNvSpPr txBox="1"/>
          <p:nvPr>
            <p:ph idx="9" type="subTitle"/>
          </p:nvPr>
        </p:nvSpPr>
        <p:spPr>
          <a:xfrm>
            <a:off x="720000" y="3533123"/>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6" name="Google Shape;1226;p27"/>
          <p:cNvSpPr txBox="1"/>
          <p:nvPr>
            <p:ph idx="13" type="subTitle"/>
          </p:nvPr>
        </p:nvSpPr>
        <p:spPr>
          <a:xfrm>
            <a:off x="3469873" y="3533123"/>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7" name="Google Shape;1227;p27"/>
          <p:cNvSpPr txBox="1"/>
          <p:nvPr>
            <p:ph idx="14" type="subTitle"/>
          </p:nvPr>
        </p:nvSpPr>
        <p:spPr>
          <a:xfrm>
            <a:off x="6219752" y="1787675"/>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8" name="Google Shape;1228;p27"/>
          <p:cNvSpPr txBox="1"/>
          <p:nvPr>
            <p:ph idx="15" type="subTitle"/>
          </p:nvPr>
        </p:nvSpPr>
        <p:spPr>
          <a:xfrm>
            <a:off x="6219752" y="3533123"/>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1229" name="Google Shape;1229;p27"/>
          <p:cNvGrpSpPr/>
          <p:nvPr/>
        </p:nvGrpSpPr>
        <p:grpSpPr>
          <a:xfrm>
            <a:off x="6102850" y="-1735180"/>
            <a:ext cx="4625025" cy="4171657"/>
            <a:chOff x="6026650" y="-1658980"/>
            <a:chExt cx="4625025" cy="4171657"/>
          </a:xfrm>
        </p:grpSpPr>
        <p:pic>
          <p:nvPicPr>
            <p:cNvPr id="1230" name="Google Shape;1230;p27"/>
            <p:cNvPicPr preferRelativeResize="0"/>
            <p:nvPr/>
          </p:nvPicPr>
          <p:blipFill rotWithShape="1">
            <a:blip r:embed="rId2">
              <a:alphaModFix/>
            </a:blip>
            <a:srcRect b="26177" l="16960" r="7121" t="24718"/>
            <a:stretch/>
          </p:blipFill>
          <p:spPr>
            <a:xfrm>
              <a:off x="7361325" y="-596625"/>
              <a:ext cx="2441950" cy="1863749"/>
            </a:xfrm>
            <a:prstGeom prst="rect">
              <a:avLst/>
            </a:prstGeom>
            <a:noFill/>
            <a:ln>
              <a:noFill/>
            </a:ln>
          </p:spPr>
        </p:pic>
        <p:grpSp>
          <p:nvGrpSpPr>
            <p:cNvPr id="1231" name="Google Shape;1231;p27"/>
            <p:cNvGrpSpPr/>
            <p:nvPr/>
          </p:nvGrpSpPr>
          <p:grpSpPr>
            <a:xfrm flipH="1" rot="-2700000">
              <a:off x="7289785" y="-1246897"/>
              <a:ext cx="2552124" cy="3347490"/>
              <a:chOff x="2976325" y="908175"/>
              <a:chExt cx="4028179" cy="5283555"/>
            </a:xfrm>
          </p:grpSpPr>
          <p:sp>
            <p:nvSpPr>
              <p:cNvPr id="1232" name="Google Shape;1232;p27"/>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7"/>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7"/>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27"/>
            <p:cNvGrpSpPr/>
            <p:nvPr/>
          </p:nvGrpSpPr>
          <p:grpSpPr>
            <a:xfrm>
              <a:off x="6026650" y="-49075"/>
              <a:ext cx="803471" cy="494095"/>
              <a:chOff x="6394675" y="-49075"/>
              <a:chExt cx="803471" cy="494095"/>
            </a:xfrm>
          </p:grpSpPr>
          <p:sp>
            <p:nvSpPr>
              <p:cNvPr id="1236" name="Google Shape;1236;p27"/>
              <p:cNvSpPr/>
              <p:nvPr/>
            </p:nvSpPr>
            <p:spPr>
              <a:xfrm>
                <a:off x="6394675" y="0"/>
                <a:ext cx="284119" cy="246048"/>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7"/>
              <p:cNvSpPr/>
              <p:nvPr/>
            </p:nvSpPr>
            <p:spPr>
              <a:xfrm>
                <a:off x="6627600" y="-49075"/>
                <a:ext cx="570546" cy="494095"/>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38" name="Google Shape;1238;p27"/>
          <p:cNvGrpSpPr/>
          <p:nvPr/>
        </p:nvGrpSpPr>
        <p:grpSpPr>
          <a:xfrm>
            <a:off x="-1089100" y="4200325"/>
            <a:ext cx="5368850" cy="1863749"/>
            <a:chOff x="-1089100" y="4200325"/>
            <a:chExt cx="5368850" cy="1863749"/>
          </a:xfrm>
        </p:grpSpPr>
        <p:grpSp>
          <p:nvGrpSpPr>
            <p:cNvPr id="1239" name="Google Shape;1239;p27"/>
            <p:cNvGrpSpPr/>
            <p:nvPr/>
          </p:nvGrpSpPr>
          <p:grpSpPr>
            <a:xfrm>
              <a:off x="-185037" y="4598363"/>
              <a:ext cx="904666" cy="726121"/>
              <a:chOff x="7945225" y="4302000"/>
              <a:chExt cx="904666" cy="726121"/>
            </a:xfrm>
          </p:grpSpPr>
          <p:sp>
            <p:nvSpPr>
              <p:cNvPr id="1240" name="Google Shape;1240;p27"/>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7"/>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7"/>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43" name="Google Shape;1243;p27"/>
            <p:cNvPicPr preferRelativeResize="0"/>
            <p:nvPr/>
          </p:nvPicPr>
          <p:blipFill rotWithShape="1">
            <a:blip r:embed="rId2">
              <a:alphaModFix/>
            </a:blip>
            <a:srcRect b="26177" l="16960" r="7121" t="24718"/>
            <a:stretch/>
          </p:blipFill>
          <p:spPr>
            <a:xfrm>
              <a:off x="1837800" y="4200325"/>
              <a:ext cx="2441950" cy="1863749"/>
            </a:xfrm>
            <a:prstGeom prst="rect">
              <a:avLst/>
            </a:prstGeom>
            <a:noFill/>
            <a:ln>
              <a:noFill/>
            </a:ln>
          </p:spPr>
        </p:pic>
        <p:grpSp>
          <p:nvGrpSpPr>
            <p:cNvPr id="1244" name="Google Shape;1244;p27"/>
            <p:cNvGrpSpPr/>
            <p:nvPr/>
          </p:nvGrpSpPr>
          <p:grpSpPr>
            <a:xfrm rot="-2700000">
              <a:off x="390377" y="4688868"/>
              <a:ext cx="299453" cy="545119"/>
              <a:chOff x="-66426" y="1151064"/>
              <a:chExt cx="299455" cy="545125"/>
            </a:xfrm>
          </p:grpSpPr>
          <p:grpSp>
            <p:nvGrpSpPr>
              <p:cNvPr id="1245" name="Google Shape;1245;p27"/>
              <p:cNvGrpSpPr/>
              <p:nvPr/>
            </p:nvGrpSpPr>
            <p:grpSpPr>
              <a:xfrm>
                <a:off x="-66426" y="1396564"/>
                <a:ext cx="299455" cy="299625"/>
                <a:chOff x="3678700" y="407275"/>
                <a:chExt cx="708100" cy="708500"/>
              </a:xfrm>
            </p:grpSpPr>
            <p:sp>
              <p:nvSpPr>
                <p:cNvPr id="1246" name="Google Shape;1246;p27"/>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7"/>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7"/>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7"/>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7"/>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7"/>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7"/>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27"/>
              <p:cNvGrpSpPr/>
              <p:nvPr/>
            </p:nvGrpSpPr>
            <p:grpSpPr>
              <a:xfrm>
                <a:off x="-66426" y="1151064"/>
                <a:ext cx="299455" cy="299625"/>
                <a:chOff x="3678700" y="407275"/>
                <a:chExt cx="708100" cy="708500"/>
              </a:xfrm>
            </p:grpSpPr>
            <p:sp>
              <p:nvSpPr>
                <p:cNvPr id="1254" name="Google Shape;1254;p27"/>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7"/>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7"/>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7"/>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7"/>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7"/>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7"/>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1" name="Google Shape;1261;p27"/>
            <p:cNvGrpSpPr/>
            <p:nvPr/>
          </p:nvGrpSpPr>
          <p:grpSpPr>
            <a:xfrm>
              <a:off x="-1089100" y="4894376"/>
              <a:ext cx="4558967" cy="134100"/>
              <a:chOff x="796100" y="3019701"/>
              <a:chExt cx="4558967" cy="134100"/>
            </a:xfrm>
          </p:grpSpPr>
          <p:sp>
            <p:nvSpPr>
              <p:cNvPr id="1262" name="Google Shape;1262;p27"/>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3" name="Google Shape;1263;p27"/>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264" name="Google Shape;1264;p27"/>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265" name="Shape 1265"/>
        <p:cNvGrpSpPr/>
        <p:nvPr/>
      </p:nvGrpSpPr>
      <p:grpSpPr>
        <a:xfrm>
          <a:off x="0" y="0"/>
          <a:ext cx="0" cy="0"/>
          <a:chOff x="0" y="0"/>
          <a:chExt cx="0" cy="0"/>
        </a:xfrm>
      </p:grpSpPr>
      <p:sp>
        <p:nvSpPr>
          <p:cNvPr id="1266" name="Google Shape;1266;p28"/>
          <p:cNvSpPr txBox="1"/>
          <p:nvPr>
            <p:ph hasCustomPrompt="1" type="title"/>
          </p:nvPr>
        </p:nvSpPr>
        <p:spPr>
          <a:xfrm>
            <a:off x="2358450" y="664988"/>
            <a:ext cx="4696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200">
                <a:latin typeface="Poppins"/>
                <a:ea typeface="Poppins"/>
                <a:cs typeface="Poppins"/>
                <a:sym typeface="Poppin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67" name="Google Shape;1267;p28"/>
          <p:cNvSpPr txBox="1"/>
          <p:nvPr>
            <p:ph idx="1" type="subTitle"/>
          </p:nvPr>
        </p:nvSpPr>
        <p:spPr>
          <a:xfrm>
            <a:off x="2358450" y="1282313"/>
            <a:ext cx="4696800" cy="5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68" name="Google Shape;1268;p28"/>
          <p:cNvSpPr txBox="1"/>
          <p:nvPr>
            <p:ph hasCustomPrompt="1" idx="2" type="title"/>
          </p:nvPr>
        </p:nvSpPr>
        <p:spPr>
          <a:xfrm>
            <a:off x="2358450" y="2027244"/>
            <a:ext cx="4696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200">
                <a:latin typeface="Poppins"/>
                <a:ea typeface="Poppins"/>
                <a:cs typeface="Poppins"/>
                <a:sym typeface="Poppin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69" name="Google Shape;1269;p28"/>
          <p:cNvSpPr txBox="1"/>
          <p:nvPr>
            <p:ph idx="3" type="subTitle"/>
          </p:nvPr>
        </p:nvSpPr>
        <p:spPr>
          <a:xfrm>
            <a:off x="2358450" y="2645558"/>
            <a:ext cx="4696800" cy="5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70" name="Google Shape;1270;p28"/>
          <p:cNvSpPr txBox="1"/>
          <p:nvPr>
            <p:ph hasCustomPrompt="1" idx="4" type="title"/>
          </p:nvPr>
        </p:nvSpPr>
        <p:spPr>
          <a:xfrm>
            <a:off x="2358450" y="3390475"/>
            <a:ext cx="4696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200">
                <a:latin typeface="Poppins"/>
                <a:ea typeface="Poppins"/>
                <a:cs typeface="Poppins"/>
                <a:sym typeface="Poppin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71" name="Google Shape;1271;p28"/>
          <p:cNvSpPr txBox="1"/>
          <p:nvPr>
            <p:ph idx="5" type="subTitle"/>
          </p:nvPr>
        </p:nvSpPr>
        <p:spPr>
          <a:xfrm>
            <a:off x="2358450" y="4009779"/>
            <a:ext cx="4696800" cy="5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72" name="Google Shape;1272;p28"/>
          <p:cNvSpPr/>
          <p:nvPr/>
        </p:nvSpPr>
        <p:spPr>
          <a:xfrm>
            <a:off x="6751200" y="2645550"/>
            <a:ext cx="2925000" cy="2945400"/>
          </a:xfrm>
          <a:prstGeom prst="ellipse">
            <a:avLst/>
          </a:pr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3" name="Google Shape;1273;p28"/>
          <p:cNvGrpSpPr/>
          <p:nvPr/>
        </p:nvGrpSpPr>
        <p:grpSpPr>
          <a:xfrm rot="5400000">
            <a:off x="8359950" y="-226050"/>
            <a:ext cx="439200" cy="439100"/>
            <a:chOff x="1101075" y="2142375"/>
            <a:chExt cx="439200" cy="439100"/>
          </a:xfrm>
        </p:grpSpPr>
        <p:sp>
          <p:nvSpPr>
            <p:cNvPr id="1274" name="Google Shape;1274;p2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28"/>
          <p:cNvGrpSpPr/>
          <p:nvPr/>
        </p:nvGrpSpPr>
        <p:grpSpPr>
          <a:xfrm>
            <a:off x="-903250" y="4838101"/>
            <a:ext cx="4558967" cy="134100"/>
            <a:chOff x="796100" y="3019701"/>
            <a:chExt cx="4558967" cy="134100"/>
          </a:xfrm>
        </p:grpSpPr>
        <p:sp>
          <p:nvSpPr>
            <p:cNvPr id="1277" name="Google Shape;1277;p28"/>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8" name="Google Shape;1278;p28"/>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279" name="Google Shape;1279;p28"/>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280" name="Shape 1280"/>
        <p:cNvGrpSpPr/>
        <p:nvPr/>
      </p:nvGrpSpPr>
      <p:grpSpPr>
        <a:xfrm>
          <a:off x="0" y="0"/>
          <a:ext cx="0" cy="0"/>
          <a:chOff x="0" y="0"/>
          <a:chExt cx="0" cy="0"/>
        </a:xfrm>
      </p:grpSpPr>
      <p:sp>
        <p:nvSpPr>
          <p:cNvPr id="1281" name="Google Shape;1281;p29"/>
          <p:cNvSpPr txBox="1"/>
          <p:nvPr>
            <p:ph idx="1" type="subTitle"/>
          </p:nvPr>
        </p:nvSpPr>
        <p:spPr>
          <a:xfrm>
            <a:off x="1157250" y="1609575"/>
            <a:ext cx="4448100" cy="1239300"/>
          </a:xfrm>
          <a:prstGeom prst="rect">
            <a:avLst/>
          </a:prstGeom>
        </p:spPr>
        <p:txBody>
          <a:bodyPr anchorCtr="0" anchor="t" bIns="91425" lIns="91425" spcFirstLastPara="1" rIns="91425" wrap="square" tIns="91425">
            <a:noAutofit/>
          </a:bodyPr>
          <a:lstStyle>
            <a:lvl1pPr lvl="0">
              <a:spcBef>
                <a:spcPts val="0"/>
              </a:spcBef>
              <a:spcAft>
                <a:spcPts val="0"/>
              </a:spcAft>
              <a:buSzPts val="2500"/>
              <a:buFont typeface="IBM Plex Mono"/>
              <a:buNone/>
              <a:defRPr b="1" sz="2000">
                <a:latin typeface="IBM Plex Mono"/>
                <a:ea typeface="IBM Plex Mono"/>
                <a:cs typeface="IBM Plex Mono"/>
                <a:sym typeface="IBM Plex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2" name="Google Shape;1282;p29"/>
          <p:cNvSpPr txBox="1"/>
          <p:nvPr>
            <p:ph type="title"/>
          </p:nvPr>
        </p:nvSpPr>
        <p:spPr>
          <a:xfrm>
            <a:off x="1157302" y="494775"/>
            <a:ext cx="51267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6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83" name="Google Shape;1283;p29"/>
          <p:cNvGrpSpPr/>
          <p:nvPr/>
        </p:nvGrpSpPr>
        <p:grpSpPr>
          <a:xfrm>
            <a:off x="-291585" y="-494819"/>
            <a:ext cx="1448824" cy="2238804"/>
            <a:chOff x="-308635" y="-494819"/>
            <a:chExt cx="1448824" cy="2238804"/>
          </a:xfrm>
        </p:grpSpPr>
        <p:grpSp>
          <p:nvGrpSpPr>
            <p:cNvPr id="1284" name="Google Shape;1284;p29"/>
            <p:cNvGrpSpPr/>
            <p:nvPr/>
          </p:nvGrpSpPr>
          <p:grpSpPr>
            <a:xfrm>
              <a:off x="-275757" y="-242066"/>
              <a:ext cx="981772" cy="1986051"/>
              <a:chOff x="-293545" y="3454371"/>
              <a:chExt cx="981772" cy="1986051"/>
            </a:xfrm>
          </p:grpSpPr>
          <p:sp>
            <p:nvSpPr>
              <p:cNvPr id="1285" name="Google Shape;1285;p29"/>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9"/>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 name="Google Shape;1287;p29"/>
            <p:cNvGrpSpPr/>
            <p:nvPr/>
          </p:nvGrpSpPr>
          <p:grpSpPr>
            <a:xfrm>
              <a:off x="364499" y="794648"/>
              <a:ext cx="699940" cy="478601"/>
              <a:chOff x="39722" y="4349021"/>
              <a:chExt cx="1061964" cy="726143"/>
            </a:xfrm>
          </p:grpSpPr>
          <p:grpSp>
            <p:nvGrpSpPr>
              <p:cNvPr id="1288" name="Google Shape;1288;p29"/>
              <p:cNvGrpSpPr/>
              <p:nvPr/>
            </p:nvGrpSpPr>
            <p:grpSpPr>
              <a:xfrm rot="2700000">
                <a:off x="140502" y="4460924"/>
                <a:ext cx="524584" cy="502337"/>
                <a:chOff x="1189791" y="-1767331"/>
                <a:chExt cx="904284" cy="865933"/>
              </a:xfrm>
            </p:grpSpPr>
            <p:sp>
              <p:nvSpPr>
                <p:cNvPr id="1289" name="Google Shape;1289;p29"/>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0" name="Google Shape;1290;p29"/>
                <p:cNvGrpSpPr/>
                <p:nvPr/>
              </p:nvGrpSpPr>
              <p:grpSpPr>
                <a:xfrm>
                  <a:off x="1232795" y="-1740829"/>
                  <a:ext cx="717621" cy="717392"/>
                  <a:chOff x="1483457" y="3953671"/>
                  <a:chExt cx="717621" cy="717392"/>
                </a:xfrm>
              </p:grpSpPr>
              <p:sp>
                <p:nvSpPr>
                  <p:cNvPr id="1291" name="Google Shape;1291;p29"/>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9"/>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9"/>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9"/>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9"/>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96" name="Google Shape;1296;p29"/>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29"/>
            <p:cNvGrpSpPr/>
            <p:nvPr/>
          </p:nvGrpSpPr>
          <p:grpSpPr>
            <a:xfrm rot="-5400000">
              <a:off x="-460623" y="-342832"/>
              <a:ext cx="1351491" cy="1047516"/>
              <a:chOff x="-2460210" y="2758493"/>
              <a:chExt cx="1351491" cy="1047516"/>
            </a:xfrm>
          </p:grpSpPr>
          <p:sp>
            <p:nvSpPr>
              <p:cNvPr id="1298" name="Google Shape;1298;p29"/>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9"/>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9"/>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9"/>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 name="Google Shape;1302;p29"/>
            <p:cNvGrpSpPr/>
            <p:nvPr/>
          </p:nvGrpSpPr>
          <p:grpSpPr>
            <a:xfrm>
              <a:off x="440249" y="455173"/>
              <a:ext cx="699940" cy="478601"/>
              <a:chOff x="39722" y="4349021"/>
              <a:chExt cx="1061964" cy="726143"/>
            </a:xfrm>
          </p:grpSpPr>
          <p:grpSp>
            <p:nvGrpSpPr>
              <p:cNvPr id="1303" name="Google Shape;1303;p29"/>
              <p:cNvGrpSpPr/>
              <p:nvPr/>
            </p:nvGrpSpPr>
            <p:grpSpPr>
              <a:xfrm rot="2700000">
                <a:off x="140502" y="4460924"/>
                <a:ext cx="524584" cy="502337"/>
                <a:chOff x="1189791" y="-1767331"/>
                <a:chExt cx="904284" cy="865933"/>
              </a:xfrm>
            </p:grpSpPr>
            <p:sp>
              <p:nvSpPr>
                <p:cNvPr id="1304" name="Google Shape;1304;p29"/>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5" name="Google Shape;1305;p29"/>
                <p:cNvGrpSpPr/>
                <p:nvPr/>
              </p:nvGrpSpPr>
              <p:grpSpPr>
                <a:xfrm>
                  <a:off x="1232795" y="-1740829"/>
                  <a:ext cx="717621" cy="717392"/>
                  <a:chOff x="1483457" y="3953671"/>
                  <a:chExt cx="717621" cy="717392"/>
                </a:xfrm>
              </p:grpSpPr>
              <p:sp>
                <p:nvSpPr>
                  <p:cNvPr id="1306" name="Google Shape;1306;p29"/>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9"/>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9"/>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9"/>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9"/>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11" name="Google Shape;1311;p29"/>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 name="Google Shape;1312;p29"/>
            <p:cNvGrpSpPr/>
            <p:nvPr/>
          </p:nvGrpSpPr>
          <p:grpSpPr>
            <a:xfrm>
              <a:off x="-63826" y="511661"/>
              <a:ext cx="699940" cy="478601"/>
              <a:chOff x="39722" y="4349021"/>
              <a:chExt cx="1061964" cy="726143"/>
            </a:xfrm>
          </p:grpSpPr>
          <p:grpSp>
            <p:nvGrpSpPr>
              <p:cNvPr id="1313" name="Google Shape;1313;p29"/>
              <p:cNvGrpSpPr/>
              <p:nvPr/>
            </p:nvGrpSpPr>
            <p:grpSpPr>
              <a:xfrm rot="2700000">
                <a:off x="140502" y="4460924"/>
                <a:ext cx="524584" cy="502337"/>
                <a:chOff x="1189791" y="-1767331"/>
                <a:chExt cx="904284" cy="865933"/>
              </a:xfrm>
            </p:grpSpPr>
            <p:sp>
              <p:nvSpPr>
                <p:cNvPr id="1314" name="Google Shape;1314;p29"/>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5" name="Google Shape;1315;p29"/>
                <p:cNvGrpSpPr/>
                <p:nvPr/>
              </p:nvGrpSpPr>
              <p:grpSpPr>
                <a:xfrm>
                  <a:off x="1232795" y="-1740829"/>
                  <a:ext cx="717621" cy="717392"/>
                  <a:chOff x="1483457" y="3953671"/>
                  <a:chExt cx="717621" cy="717392"/>
                </a:xfrm>
              </p:grpSpPr>
              <p:sp>
                <p:nvSpPr>
                  <p:cNvPr id="1316" name="Google Shape;1316;p29"/>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9"/>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9"/>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9"/>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9"/>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21" name="Google Shape;1321;p29"/>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2" name="Google Shape;1322;p29"/>
          <p:cNvGrpSpPr/>
          <p:nvPr/>
        </p:nvGrpSpPr>
        <p:grpSpPr>
          <a:xfrm>
            <a:off x="2659712" y="4275400"/>
            <a:ext cx="4952059" cy="2992224"/>
            <a:chOff x="2659712" y="4275400"/>
            <a:chExt cx="4952059" cy="2992224"/>
          </a:xfrm>
        </p:grpSpPr>
        <p:pic>
          <p:nvPicPr>
            <p:cNvPr id="1323" name="Google Shape;1323;p29"/>
            <p:cNvPicPr preferRelativeResize="0"/>
            <p:nvPr/>
          </p:nvPicPr>
          <p:blipFill rotWithShape="1">
            <a:blip r:embed="rId2">
              <a:alphaModFix/>
            </a:blip>
            <a:srcRect b="26177" l="16960" r="7121" t="24718"/>
            <a:stretch/>
          </p:blipFill>
          <p:spPr>
            <a:xfrm rot="10800000">
              <a:off x="2659712" y="4275400"/>
              <a:ext cx="3549051" cy="2992224"/>
            </a:xfrm>
            <a:prstGeom prst="rect">
              <a:avLst/>
            </a:prstGeom>
            <a:noFill/>
            <a:ln>
              <a:noFill/>
            </a:ln>
          </p:spPr>
        </p:pic>
        <p:grpSp>
          <p:nvGrpSpPr>
            <p:cNvPr id="1324" name="Google Shape;1324;p29"/>
            <p:cNvGrpSpPr/>
            <p:nvPr/>
          </p:nvGrpSpPr>
          <p:grpSpPr>
            <a:xfrm rot="-5400000">
              <a:off x="3258038" y="4413859"/>
              <a:ext cx="906953" cy="1517787"/>
              <a:chOff x="79748" y="2808602"/>
              <a:chExt cx="906953" cy="1517787"/>
            </a:xfrm>
          </p:grpSpPr>
          <p:sp>
            <p:nvSpPr>
              <p:cNvPr id="1325" name="Google Shape;1325;p29"/>
              <p:cNvSpPr/>
              <p:nvPr/>
            </p:nvSpPr>
            <p:spPr>
              <a:xfrm rot="5400000">
                <a:off x="357831" y="282094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9"/>
              <p:cNvSpPr/>
              <p:nvPr/>
            </p:nvSpPr>
            <p:spPr>
              <a:xfrm rot="5400000">
                <a:off x="537866" y="3393994"/>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9"/>
              <p:cNvSpPr/>
              <p:nvPr/>
            </p:nvSpPr>
            <p:spPr>
              <a:xfrm rot="5400000">
                <a:off x="67406" y="3278257"/>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9"/>
              <p:cNvSpPr/>
              <p:nvPr/>
            </p:nvSpPr>
            <p:spPr>
              <a:xfrm rot="5400000">
                <a:off x="417006" y="375669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29"/>
            <p:cNvGrpSpPr/>
            <p:nvPr/>
          </p:nvGrpSpPr>
          <p:grpSpPr>
            <a:xfrm rot="5400000">
              <a:off x="5484569" y="3756062"/>
              <a:ext cx="1421047" cy="2833357"/>
              <a:chOff x="334358" y="2186737"/>
              <a:chExt cx="1421047" cy="2833357"/>
            </a:xfrm>
          </p:grpSpPr>
          <p:sp>
            <p:nvSpPr>
              <p:cNvPr id="1330" name="Google Shape;1330;p29"/>
              <p:cNvSpPr/>
              <p:nvPr/>
            </p:nvSpPr>
            <p:spPr>
              <a:xfrm rot="10800000">
                <a:off x="334358" y="2186737"/>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1" name="Google Shape;1331;p29"/>
              <p:cNvGrpSpPr/>
              <p:nvPr/>
            </p:nvGrpSpPr>
            <p:grpSpPr>
              <a:xfrm rot="5400000">
                <a:off x="1046250" y="3181856"/>
                <a:ext cx="161977" cy="161940"/>
                <a:chOff x="1101075" y="2142375"/>
                <a:chExt cx="439200" cy="439100"/>
              </a:xfrm>
            </p:grpSpPr>
            <p:sp>
              <p:nvSpPr>
                <p:cNvPr id="1332" name="Google Shape;1332;p29"/>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9"/>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29"/>
              <p:cNvGrpSpPr/>
              <p:nvPr/>
            </p:nvGrpSpPr>
            <p:grpSpPr>
              <a:xfrm rot="-5400000">
                <a:off x="628029" y="4564272"/>
                <a:ext cx="161977" cy="161940"/>
                <a:chOff x="1101075" y="2142375"/>
                <a:chExt cx="439200" cy="439100"/>
              </a:xfrm>
            </p:grpSpPr>
            <p:sp>
              <p:nvSpPr>
                <p:cNvPr id="1335" name="Google Shape;1335;p29"/>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9"/>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37" name="Google Shape;1337;p29"/>
          <p:cNvSpPr txBox="1"/>
          <p:nvPr/>
        </p:nvSpPr>
        <p:spPr>
          <a:xfrm>
            <a:off x="1157300" y="3476950"/>
            <a:ext cx="5320200" cy="60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 sz="1200">
                <a:solidFill>
                  <a:schemeClr val="dk1"/>
                </a:solidFill>
                <a:latin typeface="Poppins"/>
                <a:ea typeface="Poppins"/>
                <a:cs typeface="Poppins"/>
                <a:sym typeface="Poppins"/>
              </a:rPr>
              <a:t>CREDITS: </a:t>
            </a:r>
            <a:r>
              <a:rPr lang="en" sz="1200">
                <a:solidFill>
                  <a:schemeClr val="dk1"/>
                </a:solidFill>
                <a:latin typeface="Poppins"/>
                <a:ea typeface="Poppins"/>
                <a:cs typeface="Poppins"/>
                <a:sym typeface="Poppins"/>
              </a:rPr>
              <a:t>This presentation template was created by </a:t>
            </a:r>
            <a:r>
              <a:rPr b="1" lang="en" sz="1200" u="sng">
                <a:solidFill>
                  <a:schemeClr val="dk1"/>
                </a:solidFill>
                <a:latin typeface="Poppins"/>
                <a:ea typeface="Poppins"/>
                <a:cs typeface="Poppins"/>
                <a:sym typeface="Poppins"/>
                <a:hlinkClick r:id="rId3">
                  <a:extLst>
                    <a:ext uri="{A12FA001-AC4F-418D-AE19-62706E023703}">
                      <ahyp:hlinkClr val="tx"/>
                    </a:ext>
                  </a:extLst>
                </a:hlinkClick>
              </a:rPr>
              <a:t>Slidesgo</a:t>
            </a:r>
            <a:r>
              <a:rPr lang="en" sz="1200">
                <a:solidFill>
                  <a:schemeClr val="dk1"/>
                </a:solidFill>
                <a:latin typeface="Poppins"/>
                <a:ea typeface="Poppins"/>
                <a:cs typeface="Poppins"/>
                <a:sym typeface="Poppins"/>
              </a:rPr>
              <a:t>, and includes icons, infographics &amp; images by</a:t>
            </a:r>
            <a:r>
              <a:rPr b="1" lang="en" sz="1200">
                <a:solidFill>
                  <a:schemeClr val="dk1"/>
                </a:solidFill>
                <a:latin typeface="Poppins"/>
                <a:ea typeface="Poppins"/>
                <a:cs typeface="Poppins"/>
                <a:sym typeface="Poppins"/>
              </a:rPr>
              <a:t> </a:t>
            </a:r>
            <a:r>
              <a:rPr b="1" lang="en" sz="1200" u="sng">
                <a:solidFill>
                  <a:schemeClr val="dk1"/>
                </a:solidFill>
                <a:latin typeface="Poppins"/>
                <a:ea typeface="Poppins"/>
                <a:cs typeface="Poppins"/>
                <a:sym typeface="Poppins"/>
                <a:hlinkClick r:id="rId4">
                  <a:extLst>
                    <a:ext uri="{A12FA001-AC4F-418D-AE19-62706E023703}">
                      <ahyp:hlinkClr val="tx"/>
                    </a:ext>
                  </a:extLst>
                </a:hlinkClick>
              </a:rPr>
              <a:t>Freepik</a:t>
            </a:r>
            <a:r>
              <a:rPr b="1" lang="en" sz="1200" u="sng">
                <a:solidFill>
                  <a:schemeClr val="dk1"/>
                </a:solidFill>
                <a:latin typeface="Poppins"/>
                <a:ea typeface="Poppins"/>
                <a:cs typeface="Poppins"/>
                <a:sym typeface="Poppins"/>
              </a:rPr>
              <a:t> </a:t>
            </a:r>
            <a:endParaRPr b="1" sz="1200" u="sng">
              <a:solidFill>
                <a:schemeClr val="dk1"/>
              </a:solidFill>
              <a:latin typeface="Poppins"/>
              <a:ea typeface="Poppins"/>
              <a:cs typeface="Poppins"/>
              <a:sym typeface="Poppi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338" name="Shape 1338"/>
        <p:cNvGrpSpPr/>
        <p:nvPr/>
      </p:nvGrpSpPr>
      <p:grpSpPr>
        <a:xfrm>
          <a:off x="0" y="0"/>
          <a:ext cx="0" cy="0"/>
          <a:chOff x="0" y="0"/>
          <a:chExt cx="0" cy="0"/>
        </a:xfrm>
      </p:grpSpPr>
      <p:grpSp>
        <p:nvGrpSpPr>
          <p:cNvPr id="1339" name="Google Shape;1339;p30"/>
          <p:cNvGrpSpPr/>
          <p:nvPr/>
        </p:nvGrpSpPr>
        <p:grpSpPr>
          <a:xfrm>
            <a:off x="-623241" y="3925887"/>
            <a:ext cx="2833357" cy="1517787"/>
            <a:chOff x="-623241" y="3849687"/>
            <a:chExt cx="2833357" cy="1517787"/>
          </a:xfrm>
        </p:grpSpPr>
        <p:grpSp>
          <p:nvGrpSpPr>
            <p:cNvPr id="1340" name="Google Shape;1340;p30"/>
            <p:cNvGrpSpPr/>
            <p:nvPr/>
          </p:nvGrpSpPr>
          <p:grpSpPr>
            <a:xfrm rot="5400000">
              <a:off x="-879113" y="4155104"/>
              <a:ext cx="1517787" cy="906953"/>
              <a:chOff x="-55500" y="4835979"/>
              <a:chExt cx="1517787" cy="906953"/>
            </a:xfrm>
          </p:grpSpPr>
          <p:sp>
            <p:nvSpPr>
              <p:cNvPr id="1341" name="Google Shape;1341;p30"/>
              <p:cNvSpPr/>
              <p:nvPr/>
            </p:nvSpPr>
            <p:spPr>
              <a:xfrm>
                <a:off x="-55500" y="48951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0"/>
              <p:cNvSpPr/>
              <p:nvPr/>
            </p:nvSpPr>
            <p:spPr>
              <a:xfrm>
                <a:off x="522674" y="49517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0"/>
              <p:cNvSpPr/>
              <p:nvPr/>
            </p:nvSpPr>
            <p:spPr>
              <a:xfrm>
                <a:off x="401812" y="5185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0"/>
              <p:cNvSpPr/>
              <p:nvPr/>
            </p:nvSpPr>
            <p:spPr>
              <a:xfrm>
                <a:off x="880250" y="48359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 name="Google Shape;1345;p30"/>
            <p:cNvGrpSpPr/>
            <p:nvPr/>
          </p:nvGrpSpPr>
          <p:grpSpPr>
            <a:xfrm>
              <a:off x="-623241" y="3946426"/>
              <a:ext cx="2833357" cy="1421047"/>
              <a:chOff x="-677366" y="4067276"/>
              <a:chExt cx="2833357" cy="1421047"/>
            </a:xfrm>
          </p:grpSpPr>
          <p:sp>
            <p:nvSpPr>
              <p:cNvPr id="1346" name="Google Shape;1346;p30"/>
              <p:cNvSpPr/>
              <p:nvPr/>
            </p:nvSpPr>
            <p:spPr>
              <a:xfrm rot="5400000">
                <a:off x="28789" y="33611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7" name="Google Shape;1347;p30"/>
              <p:cNvGrpSpPr/>
              <p:nvPr/>
            </p:nvGrpSpPr>
            <p:grpSpPr>
              <a:xfrm>
                <a:off x="317735" y="4614472"/>
                <a:ext cx="161977" cy="161940"/>
                <a:chOff x="1101075" y="2142375"/>
                <a:chExt cx="439200" cy="439100"/>
              </a:xfrm>
            </p:grpSpPr>
            <p:sp>
              <p:nvSpPr>
                <p:cNvPr id="1348" name="Google Shape;1348;p30"/>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0"/>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30"/>
              <p:cNvGrpSpPr/>
              <p:nvPr/>
            </p:nvGrpSpPr>
            <p:grpSpPr>
              <a:xfrm rot="10800000">
                <a:off x="1700151" y="5032693"/>
                <a:ext cx="161977" cy="161940"/>
                <a:chOff x="1101075" y="2142375"/>
                <a:chExt cx="439200" cy="439100"/>
              </a:xfrm>
            </p:grpSpPr>
            <p:sp>
              <p:nvSpPr>
                <p:cNvPr id="1351" name="Google Shape;1351;p30"/>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0"/>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53" name="Google Shape;1353;p30"/>
            <p:cNvSpPr/>
            <p:nvPr/>
          </p:nvSpPr>
          <p:spPr>
            <a:xfrm rot="-5400000">
              <a:off x="289120" y="3696219"/>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4" name="Google Shape;1354;p30"/>
          <p:cNvGrpSpPr/>
          <p:nvPr/>
        </p:nvGrpSpPr>
        <p:grpSpPr>
          <a:xfrm>
            <a:off x="6323925" y="-1678249"/>
            <a:ext cx="4189199" cy="3065874"/>
            <a:chOff x="6171525" y="-1678249"/>
            <a:chExt cx="4189199" cy="3065874"/>
          </a:xfrm>
        </p:grpSpPr>
        <p:sp>
          <p:nvSpPr>
            <p:cNvPr id="1355" name="Google Shape;1355;p30"/>
            <p:cNvSpPr/>
            <p:nvPr/>
          </p:nvSpPr>
          <p:spPr>
            <a:xfrm rot="-5400000">
              <a:off x="6808863" y="-808395"/>
              <a:ext cx="1558682"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6" name="Google Shape;1356;p30"/>
            <p:cNvPicPr preferRelativeResize="0"/>
            <p:nvPr/>
          </p:nvPicPr>
          <p:blipFill rotWithShape="1">
            <a:blip r:embed="rId2">
              <a:alphaModFix/>
            </a:blip>
            <a:srcRect b="26177" l="16960" r="7121" t="24718"/>
            <a:stretch/>
          </p:blipFill>
          <p:spPr>
            <a:xfrm>
              <a:off x="6587425" y="-1678249"/>
              <a:ext cx="3773299" cy="2879876"/>
            </a:xfrm>
            <a:prstGeom prst="rect">
              <a:avLst/>
            </a:prstGeom>
            <a:noFill/>
            <a:ln>
              <a:noFill/>
            </a:ln>
          </p:spPr>
        </p:pic>
        <p:sp>
          <p:nvSpPr>
            <p:cNvPr id="1357" name="Google Shape;1357;p30"/>
            <p:cNvSpPr/>
            <p:nvPr/>
          </p:nvSpPr>
          <p:spPr>
            <a:xfrm>
              <a:off x="8292929" y="-80469"/>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8" name="Google Shape;1358;p30"/>
            <p:cNvGrpSpPr/>
            <p:nvPr/>
          </p:nvGrpSpPr>
          <p:grpSpPr>
            <a:xfrm rot="-2700000">
              <a:off x="8302147" y="61289"/>
              <a:ext cx="582044" cy="582419"/>
              <a:chOff x="959750" y="3039275"/>
              <a:chExt cx="582050" cy="582425"/>
            </a:xfrm>
          </p:grpSpPr>
          <p:sp>
            <p:nvSpPr>
              <p:cNvPr id="1359" name="Google Shape;1359;p30"/>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0"/>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0"/>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0"/>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0"/>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0"/>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0"/>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6" name="Google Shape;1366;p30"/>
            <p:cNvGrpSpPr/>
            <p:nvPr/>
          </p:nvGrpSpPr>
          <p:grpSpPr>
            <a:xfrm rot="-2700000">
              <a:off x="8551447" y="61289"/>
              <a:ext cx="582044" cy="582419"/>
              <a:chOff x="959750" y="3039275"/>
              <a:chExt cx="582050" cy="582425"/>
            </a:xfrm>
          </p:grpSpPr>
          <p:sp>
            <p:nvSpPr>
              <p:cNvPr id="1367" name="Google Shape;1367;p30"/>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0"/>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0"/>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0"/>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0"/>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0"/>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0"/>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74" name="Google Shape;1374;p30"/>
          <p:cNvGrpSpPr/>
          <p:nvPr/>
        </p:nvGrpSpPr>
        <p:grpSpPr>
          <a:xfrm rot="2700000">
            <a:off x="8945322" y="2352177"/>
            <a:ext cx="439196" cy="439096"/>
            <a:chOff x="1101075" y="2142375"/>
            <a:chExt cx="439200" cy="439100"/>
          </a:xfrm>
        </p:grpSpPr>
        <p:sp>
          <p:nvSpPr>
            <p:cNvPr id="1375" name="Google Shape;1375;p30"/>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0"/>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0" name="Shape 140"/>
        <p:cNvGrpSpPr/>
        <p:nvPr/>
      </p:nvGrpSpPr>
      <p:grpSpPr>
        <a:xfrm>
          <a:off x="0" y="0"/>
          <a:ext cx="0" cy="0"/>
          <a:chOff x="0" y="0"/>
          <a:chExt cx="0" cy="0"/>
        </a:xfrm>
      </p:grpSpPr>
      <p:sp>
        <p:nvSpPr>
          <p:cNvPr id="141" name="Google Shape;14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2" name="Google Shape;142;p4"/>
          <p:cNvSpPr txBox="1"/>
          <p:nvPr>
            <p:ph idx="1" type="body"/>
          </p:nvPr>
        </p:nvSpPr>
        <p:spPr>
          <a:xfrm>
            <a:off x="720000" y="1139551"/>
            <a:ext cx="7704000" cy="411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AutoNum type="arabicPeriod"/>
              <a:defRPr>
                <a:solidFill>
                  <a:srgbClr val="191919"/>
                </a:solidFill>
              </a:defRPr>
            </a:lvl1pPr>
            <a:lvl2pPr indent="-317500" lvl="1" marL="914400" rtl="0">
              <a:lnSpc>
                <a:spcPct val="115000"/>
              </a:lnSpc>
              <a:spcBef>
                <a:spcPts val="0"/>
              </a:spcBef>
              <a:spcAft>
                <a:spcPts val="0"/>
              </a:spcAft>
              <a:buClr>
                <a:srgbClr val="434343"/>
              </a:buClr>
              <a:buSzPts val="1400"/>
              <a:buFont typeface="Roboto Condensed Light"/>
              <a:buAutoNum type="alphaLcPeriod"/>
              <a:defRPr>
                <a:solidFill>
                  <a:srgbClr val="434343"/>
                </a:solidFill>
              </a:defRPr>
            </a:lvl2pPr>
            <a:lvl3pPr indent="-317500" lvl="2" marL="1371600" rtl="0">
              <a:lnSpc>
                <a:spcPct val="115000"/>
              </a:lnSpc>
              <a:spcBef>
                <a:spcPts val="0"/>
              </a:spcBef>
              <a:spcAft>
                <a:spcPts val="0"/>
              </a:spcAft>
              <a:buClr>
                <a:srgbClr val="434343"/>
              </a:buClr>
              <a:buSzPts val="1400"/>
              <a:buFont typeface="Roboto Condensed Light"/>
              <a:buAutoNum type="romanLcPeriod"/>
              <a:defRPr>
                <a:solidFill>
                  <a:srgbClr val="434343"/>
                </a:solidFill>
              </a:defRPr>
            </a:lvl3pPr>
            <a:lvl4pPr indent="-317500" lvl="3" marL="1828800" rtl="0">
              <a:lnSpc>
                <a:spcPct val="115000"/>
              </a:lnSpc>
              <a:spcBef>
                <a:spcPts val="0"/>
              </a:spcBef>
              <a:spcAft>
                <a:spcPts val="0"/>
              </a:spcAft>
              <a:buClr>
                <a:srgbClr val="434343"/>
              </a:buClr>
              <a:buSzPts val="1400"/>
              <a:buFont typeface="Roboto Condensed Light"/>
              <a:buAutoNum type="arabicPeriod"/>
              <a:defRPr>
                <a:solidFill>
                  <a:srgbClr val="434343"/>
                </a:solidFill>
              </a:defRPr>
            </a:lvl4pPr>
            <a:lvl5pPr indent="-317500" lvl="4" marL="2286000" rtl="0">
              <a:lnSpc>
                <a:spcPct val="115000"/>
              </a:lnSpc>
              <a:spcBef>
                <a:spcPts val="0"/>
              </a:spcBef>
              <a:spcAft>
                <a:spcPts val="0"/>
              </a:spcAft>
              <a:buClr>
                <a:srgbClr val="434343"/>
              </a:buClr>
              <a:buSzPts val="1400"/>
              <a:buFont typeface="Roboto Condensed Light"/>
              <a:buAutoNum type="alphaLcPeriod"/>
              <a:defRPr>
                <a:solidFill>
                  <a:srgbClr val="434343"/>
                </a:solidFill>
              </a:defRPr>
            </a:lvl5pPr>
            <a:lvl6pPr indent="-317500" lvl="5" marL="2743200" rtl="0">
              <a:lnSpc>
                <a:spcPct val="115000"/>
              </a:lnSpc>
              <a:spcBef>
                <a:spcPts val="0"/>
              </a:spcBef>
              <a:spcAft>
                <a:spcPts val="0"/>
              </a:spcAft>
              <a:buClr>
                <a:srgbClr val="434343"/>
              </a:buClr>
              <a:buSzPts val="1400"/>
              <a:buFont typeface="Roboto Condensed Light"/>
              <a:buAutoNum type="romanLcPeriod"/>
              <a:defRPr>
                <a:solidFill>
                  <a:srgbClr val="434343"/>
                </a:solidFill>
              </a:defRPr>
            </a:lvl6pPr>
            <a:lvl7pPr indent="-317500" lvl="6" marL="3200400" rtl="0">
              <a:lnSpc>
                <a:spcPct val="115000"/>
              </a:lnSpc>
              <a:spcBef>
                <a:spcPts val="0"/>
              </a:spcBef>
              <a:spcAft>
                <a:spcPts val="0"/>
              </a:spcAft>
              <a:buClr>
                <a:srgbClr val="434343"/>
              </a:buClr>
              <a:buSzPts val="1400"/>
              <a:buFont typeface="Roboto Condensed Light"/>
              <a:buAutoNum type="arabicPeriod"/>
              <a:defRPr>
                <a:solidFill>
                  <a:srgbClr val="434343"/>
                </a:solidFill>
              </a:defRPr>
            </a:lvl7pPr>
            <a:lvl8pPr indent="-317500" lvl="7" marL="3657600" rtl="0">
              <a:lnSpc>
                <a:spcPct val="115000"/>
              </a:lnSpc>
              <a:spcBef>
                <a:spcPts val="0"/>
              </a:spcBef>
              <a:spcAft>
                <a:spcPts val="0"/>
              </a:spcAft>
              <a:buClr>
                <a:srgbClr val="434343"/>
              </a:buClr>
              <a:buSzPts val="1400"/>
              <a:buFont typeface="Roboto Condensed Light"/>
              <a:buAutoNum type="alphaLcPeriod"/>
              <a:defRPr>
                <a:solidFill>
                  <a:srgbClr val="434343"/>
                </a:solidFill>
              </a:defRPr>
            </a:lvl8pPr>
            <a:lvl9pPr indent="-317500" lvl="8" marL="4114800" rtl="0">
              <a:lnSpc>
                <a:spcPct val="115000"/>
              </a:lnSpc>
              <a:spcBef>
                <a:spcPts val="0"/>
              </a:spcBef>
              <a:spcAft>
                <a:spcPts val="0"/>
              </a:spcAft>
              <a:buClr>
                <a:srgbClr val="434343"/>
              </a:buClr>
              <a:buSzPts val="1400"/>
              <a:buFont typeface="Roboto Condensed Light"/>
              <a:buAutoNum type="romanLcPeriod"/>
              <a:defRPr>
                <a:solidFill>
                  <a:srgbClr val="434343"/>
                </a:solidFill>
              </a:defRPr>
            </a:lvl9pPr>
          </a:lstStyle>
          <a:p/>
        </p:txBody>
      </p:sp>
      <p:grpSp>
        <p:nvGrpSpPr>
          <p:cNvPr id="143" name="Google Shape;143;p4"/>
          <p:cNvGrpSpPr/>
          <p:nvPr/>
        </p:nvGrpSpPr>
        <p:grpSpPr>
          <a:xfrm>
            <a:off x="7365150" y="-1147799"/>
            <a:ext cx="3733124" cy="6537004"/>
            <a:chOff x="7212750" y="-1147799"/>
            <a:chExt cx="3733124" cy="6537004"/>
          </a:xfrm>
        </p:grpSpPr>
        <p:pic>
          <p:nvPicPr>
            <p:cNvPr id="144" name="Google Shape;144;p4"/>
            <p:cNvPicPr preferRelativeResize="0"/>
            <p:nvPr/>
          </p:nvPicPr>
          <p:blipFill rotWithShape="1">
            <a:blip r:embed="rId2">
              <a:alphaModFix/>
            </a:blip>
            <a:srcRect b="26177" l="16960" r="7121" t="24718"/>
            <a:stretch/>
          </p:blipFill>
          <p:spPr>
            <a:xfrm>
              <a:off x="7212750" y="-1147799"/>
              <a:ext cx="3733124" cy="2849200"/>
            </a:xfrm>
            <a:prstGeom prst="rect">
              <a:avLst/>
            </a:prstGeom>
            <a:noFill/>
            <a:ln>
              <a:noFill/>
            </a:ln>
          </p:spPr>
        </p:pic>
        <p:grpSp>
          <p:nvGrpSpPr>
            <p:cNvPr id="145" name="Google Shape;145;p4"/>
            <p:cNvGrpSpPr/>
            <p:nvPr/>
          </p:nvGrpSpPr>
          <p:grpSpPr>
            <a:xfrm>
              <a:off x="7392021" y="539499"/>
              <a:ext cx="1518472" cy="3030657"/>
              <a:chOff x="7785196" y="342199"/>
              <a:chExt cx="1518472" cy="3030657"/>
            </a:xfrm>
          </p:grpSpPr>
          <p:sp>
            <p:nvSpPr>
              <p:cNvPr id="146" name="Google Shape;146;p4"/>
              <p:cNvSpPr/>
              <p:nvPr/>
            </p:nvSpPr>
            <p:spPr>
              <a:xfrm rot="10800000">
                <a:off x="7882621" y="5394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rot="10800000">
                <a:off x="7785196" y="3421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4"/>
            <p:cNvSpPr/>
            <p:nvPr/>
          </p:nvSpPr>
          <p:spPr>
            <a:xfrm rot="5400000">
              <a:off x="8098189" y="-87718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4"/>
            <p:cNvGrpSpPr/>
            <p:nvPr/>
          </p:nvGrpSpPr>
          <p:grpSpPr>
            <a:xfrm>
              <a:off x="7740801" y="270000"/>
              <a:ext cx="3153315" cy="5119205"/>
              <a:chOff x="7740801" y="270000"/>
              <a:chExt cx="3153315" cy="5119205"/>
            </a:xfrm>
          </p:grpSpPr>
          <p:sp>
            <p:nvSpPr>
              <p:cNvPr id="150" name="Google Shape;150;p4"/>
              <p:cNvSpPr/>
              <p:nvPr/>
            </p:nvSpPr>
            <p:spPr>
              <a:xfrm>
                <a:off x="7740801" y="27000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4"/>
              <p:cNvGrpSpPr/>
              <p:nvPr/>
            </p:nvGrpSpPr>
            <p:grpSpPr>
              <a:xfrm>
                <a:off x="8192886" y="4736397"/>
                <a:ext cx="134004" cy="134004"/>
                <a:chOff x="8356813" y="1074288"/>
                <a:chExt cx="351900" cy="351900"/>
              </a:xfrm>
            </p:grpSpPr>
            <p:sp>
              <p:nvSpPr>
                <p:cNvPr id="152" name="Google Shape;152;p4"/>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4"/>
              <p:cNvGrpSpPr/>
              <p:nvPr/>
            </p:nvGrpSpPr>
            <p:grpSpPr>
              <a:xfrm>
                <a:off x="8788211" y="3794722"/>
                <a:ext cx="134004" cy="134004"/>
                <a:chOff x="8356813" y="1074288"/>
                <a:chExt cx="351900" cy="351900"/>
              </a:xfrm>
            </p:grpSpPr>
            <p:sp>
              <p:nvSpPr>
                <p:cNvPr id="155" name="Google Shape;155;p4"/>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4"/>
              <p:cNvGrpSpPr/>
              <p:nvPr/>
            </p:nvGrpSpPr>
            <p:grpSpPr>
              <a:xfrm>
                <a:off x="8654186" y="2424672"/>
                <a:ext cx="134004" cy="134004"/>
                <a:chOff x="8356813" y="1074288"/>
                <a:chExt cx="351900" cy="351900"/>
              </a:xfrm>
            </p:grpSpPr>
            <p:sp>
              <p:nvSpPr>
                <p:cNvPr id="158" name="Google Shape;158;p4"/>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60" name="Google Shape;160;p4"/>
          <p:cNvGrpSpPr/>
          <p:nvPr/>
        </p:nvGrpSpPr>
        <p:grpSpPr>
          <a:xfrm rot="-2529045">
            <a:off x="105741" y="3680210"/>
            <a:ext cx="591691" cy="2260270"/>
            <a:chOff x="-132364" y="1829399"/>
            <a:chExt cx="591677" cy="2260214"/>
          </a:xfrm>
        </p:grpSpPr>
        <p:sp>
          <p:nvSpPr>
            <p:cNvPr id="161" name="Google Shape;161;p4"/>
            <p:cNvSpPr/>
            <p:nvPr/>
          </p:nvSpPr>
          <p:spPr>
            <a:xfrm rot="10800000">
              <a:off x="62461" y="1829399"/>
              <a:ext cx="396852" cy="2260214"/>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rot="10800000">
              <a:off x="-132364" y="1829399"/>
              <a:ext cx="396852" cy="2260214"/>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4"/>
          <p:cNvGrpSpPr/>
          <p:nvPr/>
        </p:nvGrpSpPr>
        <p:grpSpPr>
          <a:xfrm>
            <a:off x="-520148" y="-573164"/>
            <a:ext cx="1502291" cy="2806842"/>
            <a:chOff x="-367748" y="-573164"/>
            <a:chExt cx="1502291" cy="2806842"/>
          </a:xfrm>
        </p:grpSpPr>
        <p:grpSp>
          <p:nvGrpSpPr>
            <p:cNvPr id="164" name="Google Shape;164;p4"/>
            <p:cNvGrpSpPr/>
            <p:nvPr/>
          </p:nvGrpSpPr>
          <p:grpSpPr>
            <a:xfrm rot="10800000">
              <a:off x="-191449" y="1507557"/>
              <a:ext cx="904666" cy="726121"/>
              <a:chOff x="7945225" y="4302000"/>
              <a:chExt cx="904666" cy="726121"/>
            </a:xfrm>
          </p:grpSpPr>
          <p:sp>
            <p:nvSpPr>
              <p:cNvPr id="165" name="Google Shape;165;p4"/>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4"/>
            <p:cNvSpPr/>
            <p:nvPr/>
          </p:nvSpPr>
          <p:spPr>
            <a:xfrm>
              <a:off x="152767" y="-57254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a:off x="-6579" y="-573164"/>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4"/>
            <p:cNvGrpSpPr/>
            <p:nvPr/>
          </p:nvGrpSpPr>
          <p:grpSpPr>
            <a:xfrm rot="10800000">
              <a:off x="-367748" y="-467133"/>
              <a:ext cx="699928" cy="1651024"/>
              <a:chOff x="8337812" y="3492483"/>
              <a:chExt cx="699928" cy="1651024"/>
            </a:xfrm>
          </p:grpSpPr>
          <p:sp>
            <p:nvSpPr>
              <p:cNvPr id="171" name="Google Shape;171;p4"/>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1377" name="Shape 1377"/>
        <p:cNvGrpSpPr/>
        <p:nvPr/>
      </p:nvGrpSpPr>
      <p:grpSpPr>
        <a:xfrm>
          <a:off x="0" y="0"/>
          <a:ext cx="0" cy="0"/>
          <a:chOff x="0" y="0"/>
          <a:chExt cx="0" cy="0"/>
        </a:xfrm>
      </p:grpSpPr>
      <p:grpSp>
        <p:nvGrpSpPr>
          <p:cNvPr id="1378" name="Google Shape;1378;p31"/>
          <p:cNvGrpSpPr/>
          <p:nvPr/>
        </p:nvGrpSpPr>
        <p:grpSpPr>
          <a:xfrm>
            <a:off x="8332551" y="-7"/>
            <a:ext cx="2386151" cy="3293873"/>
            <a:chOff x="8256351" y="-7"/>
            <a:chExt cx="2386151" cy="3293873"/>
          </a:xfrm>
        </p:grpSpPr>
        <p:pic>
          <p:nvPicPr>
            <p:cNvPr id="1379" name="Google Shape;1379;p31"/>
            <p:cNvPicPr preferRelativeResize="0"/>
            <p:nvPr/>
          </p:nvPicPr>
          <p:blipFill rotWithShape="1">
            <a:blip r:embed="rId2">
              <a:alphaModFix/>
            </a:blip>
            <a:srcRect b="26177" l="16960" r="7121" t="24718"/>
            <a:stretch/>
          </p:blipFill>
          <p:spPr>
            <a:xfrm rot="5400000">
              <a:off x="7886227" y="537590"/>
              <a:ext cx="3126400" cy="2386151"/>
            </a:xfrm>
            <a:prstGeom prst="rect">
              <a:avLst/>
            </a:prstGeom>
            <a:noFill/>
            <a:ln>
              <a:noFill/>
            </a:ln>
          </p:spPr>
        </p:pic>
        <p:grpSp>
          <p:nvGrpSpPr>
            <p:cNvPr id="1380" name="Google Shape;1380;p31"/>
            <p:cNvGrpSpPr/>
            <p:nvPr/>
          </p:nvGrpSpPr>
          <p:grpSpPr>
            <a:xfrm rot="10800000">
              <a:off x="8452444" y="-7"/>
              <a:ext cx="325154" cy="1788670"/>
              <a:chOff x="8869019" y="-622132"/>
              <a:chExt cx="325154" cy="1788670"/>
            </a:xfrm>
          </p:grpSpPr>
          <p:sp>
            <p:nvSpPr>
              <p:cNvPr id="1381" name="Google Shape;1381;p31"/>
              <p:cNvSpPr/>
              <p:nvPr/>
            </p:nvSpPr>
            <p:spPr>
              <a:xfrm rot="10800000">
                <a:off x="8869019" y="-622132"/>
                <a:ext cx="246869" cy="1703243"/>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2" name="Google Shape;1382;p31"/>
              <p:cNvGrpSpPr/>
              <p:nvPr/>
            </p:nvGrpSpPr>
            <p:grpSpPr>
              <a:xfrm rot="1800062">
                <a:off x="9035610" y="1007995"/>
                <a:ext cx="134040" cy="134009"/>
                <a:chOff x="1101075" y="2142375"/>
                <a:chExt cx="439200" cy="439100"/>
              </a:xfrm>
            </p:grpSpPr>
            <p:sp>
              <p:nvSpPr>
                <p:cNvPr id="1383" name="Google Shape;1383;p31"/>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1"/>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385" name="Google Shape;1385;p31"/>
          <p:cNvGrpSpPr/>
          <p:nvPr/>
        </p:nvGrpSpPr>
        <p:grpSpPr>
          <a:xfrm>
            <a:off x="-213525" y="171225"/>
            <a:ext cx="439200" cy="439100"/>
            <a:chOff x="1101075" y="2142375"/>
            <a:chExt cx="439200" cy="439100"/>
          </a:xfrm>
        </p:grpSpPr>
        <p:sp>
          <p:nvSpPr>
            <p:cNvPr id="1386" name="Google Shape;1386;p31"/>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1"/>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31"/>
          <p:cNvGrpSpPr/>
          <p:nvPr/>
        </p:nvGrpSpPr>
        <p:grpSpPr>
          <a:xfrm>
            <a:off x="-1262974" y="3161328"/>
            <a:ext cx="4822591" cy="2934500"/>
            <a:chOff x="-1186774" y="3161328"/>
            <a:chExt cx="4822591" cy="2934500"/>
          </a:xfrm>
        </p:grpSpPr>
        <p:pic>
          <p:nvPicPr>
            <p:cNvPr id="1389" name="Google Shape;1389;p31"/>
            <p:cNvPicPr preferRelativeResize="0"/>
            <p:nvPr/>
          </p:nvPicPr>
          <p:blipFill rotWithShape="1">
            <a:blip r:embed="rId2">
              <a:alphaModFix/>
            </a:blip>
            <a:srcRect b="26177" l="16960" r="7121" t="24718"/>
            <a:stretch/>
          </p:blipFill>
          <p:spPr>
            <a:xfrm rot="5400000">
              <a:off x="-1534175" y="3508728"/>
              <a:ext cx="2934500" cy="2239699"/>
            </a:xfrm>
            <a:prstGeom prst="rect">
              <a:avLst/>
            </a:prstGeom>
            <a:noFill/>
            <a:ln>
              <a:noFill/>
            </a:ln>
          </p:spPr>
        </p:pic>
        <p:sp>
          <p:nvSpPr>
            <p:cNvPr id="1390" name="Google Shape;1390;p31"/>
            <p:cNvSpPr/>
            <p:nvPr/>
          </p:nvSpPr>
          <p:spPr>
            <a:xfrm rot="-5400000">
              <a:off x="-184180" y="3596444"/>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1" name="Google Shape;1391;p31"/>
            <p:cNvGrpSpPr/>
            <p:nvPr/>
          </p:nvGrpSpPr>
          <p:grpSpPr>
            <a:xfrm>
              <a:off x="58899" y="4608583"/>
              <a:ext cx="604346" cy="657081"/>
              <a:chOff x="58899" y="4608583"/>
              <a:chExt cx="604346" cy="657081"/>
            </a:xfrm>
          </p:grpSpPr>
          <p:grpSp>
            <p:nvGrpSpPr>
              <p:cNvPr id="1392" name="Google Shape;1392;p31"/>
              <p:cNvGrpSpPr/>
              <p:nvPr/>
            </p:nvGrpSpPr>
            <p:grpSpPr>
              <a:xfrm rot="10800000">
                <a:off x="58899" y="4608583"/>
                <a:ext cx="328346" cy="328531"/>
                <a:chOff x="3678700" y="407275"/>
                <a:chExt cx="708100" cy="708500"/>
              </a:xfrm>
            </p:grpSpPr>
            <p:sp>
              <p:nvSpPr>
                <p:cNvPr id="1393" name="Google Shape;1393;p3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31"/>
              <p:cNvGrpSpPr/>
              <p:nvPr/>
            </p:nvGrpSpPr>
            <p:grpSpPr>
              <a:xfrm rot="10800000">
                <a:off x="334899" y="4608583"/>
                <a:ext cx="328346" cy="328531"/>
                <a:chOff x="3678700" y="407275"/>
                <a:chExt cx="708100" cy="708500"/>
              </a:xfrm>
            </p:grpSpPr>
            <p:sp>
              <p:nvSpPr>
                <p:cNvPr id="1401" name="Google Shape;1401;p3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 name="Google Shape;1408;p31"/>
              <p:cNvGrpSpPr/>
              <p:nvPr/>
            </p:nvGrpSpPr>
            <p:grpSpPr>
              <a:xfrm rot="10800000">
                <a:off x="282574" y="4937133"/>
                <a:ext cx="328346" cy="328531"/>
                <a:chOff x="3678700" y="407275"/>
                <a:chExt cx="708100" cy="708500"/>
              </a:xfrm>
            </p:grpSpPr>
            <p:sp>
              <p:nvSpPr>
                <p:cNvPr id="1409" name="Google Shape;1409;p3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6" name="Google Shape;1416;p31"/>
            <p:cNvGrpSpPr/>
            <p:nvPr/>
          </p:nvGrpSpPr>
          <p:grpSpPr>
            <a:xfrm>
              <a:off x="-923150" y="4796551"/>
              <a:ext cx="4558967" cy="134100"/>
              <a:chOff x="796100" y="3019701"/>
              <a:chExt cx="4558967" cy="134100"/>
            </a:xfrm>
          </p:grpSpPr>
          <p:sp>
            <p:nvSpPr>
              <p:cNvPr id="1417" name="Google Shape;1417;p31"/>
              <p:cNvSpPr/>
              <p:nvPr/>
            </p:nvSpPr>
            <p:spPr>
              <a:xfrm>
                <a:off x="5220967" y="3019701"/>
                <a:ext cx="134100" cy="134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8" name="Google Shape;1418;p31"/>
              <p:cNvCxnSpPr/>
              <p:nvPr/>
            </p:nvCxnSpPr>
            <p:spPr>
              <a:xfrm>
                <a:off x="796100" y="3086750"/>
                <a:ext cx="4462800" cy="0"/>
              </a:xfrm>
              <a:prstGeom prst="straightConnector1">
                <a:avLst/>
              </a:prstGeom>
              <a:noFill/>
              <a:ln cap="flat" cmpd="sng" w="9525">
                <a:solidFill>
                  <a:schemeClr val="lt1"/>
                </a:solidFill>
                <a:prstDash val="solid"/>
                <a:round/>
                <a:headEnd len="med" w="med" type="none"/>
                <a:tailEnd len="med" w="med" type="none"/>
              </a:ln>
            </p:spPr>
          </p:cxnSp>
          <p:sp>
            <p:nvSpPr>
              <p:cNvPr id="1419" name="Google Shape;1419;p31"/>
              <p:cNvSpPr/>
              <p:nvPr/>
            </p:nvSpPr>
            <p:spPr>
              <a:xfrm>
                <a:off x="5251079" y="3049843"/>
                <a:ext cx="73800" cy="73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4" name="Shape 174"/>
        <p:cNvGrpSpPr/>
        <p:nvPr/>
      </p:nvGrpSpPr>
      <p:grpSpPr>
        <a:xfrm>
          <a:off x="0" y="0"/>
          <a:ext cx="0" cy="0"/>
          <a:chOff x="0" y="0"/>
          <a:chExt cx="0" cy="0"/>
        </a:xfrm>
      </p:grpSpPr>
      <p:sp>
        <p:nvSpPr>
          <p:cNvPr id="175" name="Google Shape;17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6" name="Google Shape;176;p5"/>
          <p:cNvSpPr txBox="1"/>
          <p:nvPr>
            <p:ph idx="1" type="subTitle"/>
          </p:nvPr>
        </p:nvSpPr>
        <p:spPr>
          <a:xfrm>
            <a:off x="4999903" y="2372500"/>
            <a:ext cx="2340300" cy="1320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7" name="Google Shape;177;p5"/>
          <p:cNvSpPr txBox="1"/>
          <p:nvPr>
            <p:ph idx="2" type="subTitle"/>
          </p:nvPr>
        </p:nvSpPr>
        <p:spPr>
          <a:xfrm>
            <a:off x="1803800" y="2372500"/>
            <a:ext cx="2340300" cy="1320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5"/>
          <p:cNvSpPr txBox="1"/>
          <p:nvPr>
            <p:ph idx="3" type="subTitle"/>
          </p:nvPr>
        </p:nvSpPr>
        <p:spPr>
          <a:xfrm>
            <a:off x="4999908" y="2048488"/>
            <a:ext cx="23403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79" name="Google Shape;179;p5"/>
          <p:cNvSpPr txBox="1"/>
          <p:nvPr>
            <p:ph idx="4" type="subTitle"/>
          </p:nvPr>
        </p:nvSpPr>
        <p:spPr>
          <a:xfrm>
            <a:off x="1803800" y="2048488"/>
            <a:ext cx="23403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180" name="Google Shape;180;p5"/>
          <p:cNvGrpSpPr/>
          <p:nvPr/>
        </p:nvGrpSpPr>
        <p:grpSpPr>
          <a:xfrm>
            <a:off x="7579113" y="-890399"/>
            <a:ext cx="2898275" cy="3032950"/>
            <a:chOff x="7198113" y="-890399"/>
            <a:chExt cx="2898275" cy="3032950"/>
          </a:xfrm>
        </p:grpSpPr>
        <p:pic>
          <p:nvPicPr>
            <p:cNvPr id="181" name="Google Shape;181;p5"/>
            <p:cNvPicPr preferRelativeResize="0"/>
            <p:nvPr/>
          </p:nvPicPr>
          <p:blipFill rotWithShape="1">
            <a:blip r:embed="rId2">
              <a:alphaModFix/>
            </a:blip>
            <a:srcRect b="26177" l="16960" r="7121" t="24718"/>
            <a:stretch/>
          </p:blipFill>
          <p:spPr>
            <a:xfrm rot="-5400000">
              <a:off x="7130775" y="-823062"/>
              <a:ext cx="3032950" cy="2898275"/>
            </a:xfrm>
            <a:prstGeom prst="rect">
              <a:avLst/>
            </a:prstGeom>
            <a:noFill/>
            <a:ln>
              <a:noFill/>
            </a:ln>
          </p:spPr>
        </p:pic>
        <p:grpSp>
          <p:nvGrpSpPr>
            <p:cNvPr id="182" name="Google Shape;182;p5"/>
            <p:cNvGrpSpPr/>
            <p:nvPr/>
          </p:nvGrpSpPr>
          <p:grpSpPr>
            <a:xfrm>
              <a:off x="8319318" y="-249682"/>
              <a:ext cx="1460040" cy="1171886"/>
              <a:chOff x="7945225" y="4302000"/>
              <a:chExt cx="904666" cy="726121"/>
            </a:xfrm>
          </p:grpSpPr>
          <p:sp>
            <p:nvSpPr>
              <p:cNvPr id="183" name="Google Shape;183;p5"/>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6" name="Google Shape;186;p5"/>
          <p:cNvGrpSpPr/>
          <p:nvPr/>
        </p:nvGrpSpPr>
        <p:grpSpPr>
          <a:xfrm>
            <a:off x="-613920" y="3693606"/>
            <a:ext cx="2048057" cy="2238804"/>
            <a:chOff x="-461520" y="3617406"/>
            <a:chExt cx="2048057" cy="2238804"/>
          </a:xfrm>
        </p:grpSpPr>
        <p:grpSp>
          <p:nvGrpSpPr>
            <p:cNvPr id="187" name="Google Shape;187;p5"/>
            <p:cNvGrpSpPr/>
            <p:nvPr/>
          </p:nvGrpSpPr>
          <p:grpSpPr>
            <a:xfrm>
              <a:off x="-461520" y="3617406"/>
              <a:ext cx="1916534" cy="2238804"/>
              <a:chOff x="-461520" y="3617406"/>
              <a:chExt cx="1916534" cy="2238804"/>
            </a:xfrm>
          </p:grpSpPr>
          <p:grpSp>
            <p:nvGrpSpPr>
              <p:cNvPr id="188" name="Google Shape;188;p5"/>
              <p:cNvGrpSpPr/>
              <p:nvPr/>
            </p:nvGrpSpPr>
            <p:grpSpPr>
              <a:xfrm flipH="1">
                <a:off x="-461520" y="4010132"/>
                <a:ext cx="1916534" cy="1538287"/>
                <a:chOff x="7945225" y="4302000"/>
                <a:chExt cx="904666" cy="726121"/>
              </a:xfrm>
            </p:grpSpPr>
            <p:sp>
              <p:nvSpPr>
                <p:cNvPr id="189" name="Google Shape;189;p5"/>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5"/>
              <p:cNvGrpSpPr/>
              <p:nvPr/>
            </p:nvGrpSpPr>
            <p:grpSpPr>
              <a:xfrm>
                <a:off x="-309885" y="3617406"/>
                <a:ext cx="1448824" cy="2238804"/>
                <a:chOff x="-309885" y="3617406"/>
                <a:chExt cx="1448824" cy="2238804"/>
              </a:xfrm>
            </p:grpSpPr>
            <p:grpSp>
              <p:nvGrpSpPr>
                <p:cNvPr id="193" name="Google Shape;193;p5"/>
                <p:cNvGrpSpPr/>
                <p:nvPr/>
              </p:nvGrpSpPr>
              <p:grpSpPr>
                <a:xfrm>
                  <a:off x="-277007" y="3870159"/>
                  <a:ext cx="981772" cy="1986051"/>
                  <a:chOff x="-293545" y="3454371"/>
                  <a:chExt cx="981772" cy="1986051"/>
                </a:xfrm>
              </p:grpSpPr>
              <p:sp>
                <p:nvSpPr>
                  <p:cNvPr id="194" name="Google Shape;194;p5"/>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5"/>
                <p:cNvGrpSpPr/>
                <p:nvPr/>
              </p:nvGrpSpPr>
              <p:grpSpPr>
                <a:xfrm>
                  <a:off x="363249" y="4906873"/>
                  <a:ext cx="699940" cy="478601"/>
                  <a:chOff x="39722" y="4349021"/>
                  <a:chExt cx="1061964" cy="726143"/>
                </a:xfrm>
              </p:grpSpPr>
              <p:grpSp>
                <p:nvGrpSpPr>
                  <p:cNvPr id="197" name="Google Shape;197;p5"/>
                  <p:cNvGrpSpPr/>
                  <p:nvPr/>
                </p:nvGrpSpPr>
                <p:grpSpPr>
                  <a:xfrm rot="2700000">
                    <a:off x="140502" y="4460924"/>
                    <a:ext cx="524584" cy="502337"/>
                    <a:chOff x="1189791" y="-1767331"/>
                    <a:chExt cx="904284" cy="865933"/>
                  </a:xfrm>
                </p:grpSpPr>
                <p:sp>
                  <p:nvSpPr>
                    <p:cNvPr id="198" name="Google Shape;198;p5"/>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 name="Google Shape;199;p5"/>
                    <p:cNvGrpSpPr/>
                    <p:nvPr/>
                  </p:nvGrpSpPr>
                  <p:grpSpPr>
                    <a:xfrm>
                      <a:off x="1232795" y="-1740829"/>
                      <a:ext cx="717621" cy="717392"/>
                      <a:chOff x="1483457" y="3953671"/>
                      <a:chExt cx="717621" cy="717392"/>
                    </a:xfrm>
                  </p:grpSpPr>
                  <p:sp>
                    <p:nvSpPr>
                      <p:cNvPr id="200" name="Google Shape;200;p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5" name="Google Shape;205;p5"/>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5"/>
                <p:cNvGrpSpPr/>
                <p:nvPr/>
              </p:nvGrpSpPr>
              <p:grpSpPr>
                <a:xfrm rot="-5400000">
                  <a:off x="-461873" y="3769393"/>
                  <a:ext cx="1351491" cy="1047516"/>
                  <a:chOff x="-2460210" y="2758493"/>
                  <a:chExt cx="1351491" cy="1047516"/>
                </a:xfrm>
              </p:grpSpPr>
              <p:sp>
                <p:nvSpPr>
                  <p:cNvPr id="207" name="Google Shape;207;p5"/>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5"/>
                <p:cNvGrpSpPr/>
                <p:nvPr/>
              </p:nvGrpSpPr>
              <p:grpSpPr>
                <a:xfrm>
                  <a:off x="438999" y="4567398"/>
                  <a:ext cx="699940" cy="478601"/>
                  <a:chOff x="39722" y="4349021"/>
                  <a:chExt cx="1061964" cy="726143"/>
                </a:xfrm>
              </p:grpSpPr>
              <p:grpSp>
                <p:nvGrpSpPr>
                  <p:cNvPr id="212" name="Google Shape;212;p5"/>
                  <p:cNvGrpSpPr/>
                  <p:nvPr/>
                </p:nvGrpSpPr>
                <p:grpSpPr>
                  <a:xfrm rot="2700000">
                    <a:off x="140502" y="4460924"/>
                    <a:ext cx="524584" cy="502337"/>
                    <a:chOff x="1189791" y="-1767331"/>
                    <a:chExt cx="904284" cy="865933"/>
                  </a:xfrm>
                </p:grpSpPr>
                <p:sp>
                  <p:nvSpPr>
                    <p:cNvPr id="213" name="Google Shape;213;p5"/>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 name="Google Shape;214;p5"/>
                    <p:cNvGrpSpPr/>
                    <p:nvPr/>
                  </p:nvGrpSpPr>
                  <p:grpSpPr>
                    <a:xfrm>
                      <a:off x="1232795" y="-1740829"/>
                      <a:ext cx="717621" cy="717392"/>
                      <a:chOff x="1483457" y="3953671"/>
                      <a:chExt cx="717621" cy="717392"/>
                    </a:xfrm>
                  </p:grpSpPr>
                  <p:sp>
                    <p:nvSpPr>
                      <p:cNvPr id="215" name="Google Shape;215;p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0" name="Google Shape;220;p5"/>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5"/>
                <p:cNvGrpSpPr/>
                <p:nvPr/>
              </p:nvGrpSpPr>
              <p:grpSpPr>
                <a:xfrm>
                  <a:off x="-65076" y="4623886"/>
                  <a:ext cx="699940" cy="478601"/>
                  <a:chOff x="39722" y="4349021"/>
                  <a:chExt cx="1061964" cy="726143"/>
                </a:xfrm>
              </p:grpSpPr>
              <p:grpSp>
                <p:nvGrpSpPr>
                  <p:cNvPr id="222" name="Google Shape;222;p5"/>
                  <p:cNvGrpSpPr/>
                  <p:nvPr/>
                </p:nvGrpSpPr>
                <p:grpSpPr>
                  <a:xfrm rot="2700000">
                    <a:off x="140502" y="4460924"/>
                    <a:ext cx="524584" cy="502337"/>
                    <a:chOff x="1189791" y="-1767331"/>
                    <a:chExt cx="904284" cy="865933"/>
                  </a:xfrm>
                </p:grpSpPr>
                <p:sp>
                  <p:nvSpPr>
                    <p:cNvPr id="223" name="Google Shape;223;p5"/>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 name="Google Shape;224;p5"/>
                    <p:cNvGrpSpPr/>
                    <p:nvPr/>
                  </p:nvGrpSpPr>
                  <p:grpSpPr>
                    <a:xfrm>
                      <a:off x="1232795" y="-1740829"/>
                      <a:ext cx="717621" cy="717392"/>
                      <a:chOff x="1483457" y="3953671"/>
                      <a:chExt cx="717621" cy="717392"/>
                    </a:xfrm>
                  </p:grpSpPr>
                  <p:sp>
                    <p:nvSpPr>
                      <p:cNvPr id="225" name="Google Shape;225;p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0" name="Google Shape;230;p5"/>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31" name="Google Shape;231;p5"/>
            <p:cNvGrpSpPr/>
            <p:nvPr/>
          </p:nvGrpSpPr>
          <p:grpSpPr>
            <a:xfrm rot="5400000">
              <a:off x="1147388" y="4839000"/>
              <a:ext cx="439200" cy="439100"/>
              <a:chOff x="1101075" y="2142375"/>
              <a:chExt cx="439200" cy="439100"/>
            </a:xfrm>
          </p:grpSpPr>
          <p:sp>
            <p:nvSpPr>
              <p:cNvPr id="232" name="Google Shape;232;p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4" name="Google Shape;234;p5"/>
          <p:cNvGrpSpPr/>
          <p:nvPr/>
        </p:nvGrpSpPr>
        <p:grpSpPr>
          <a:xfrm>
            <a:off x="-2352525" y="-402069"/>
            <a:ext cx="5307515" cy="2438355"/>
            <a:chOff x="-2276325" y="-249669"/>
            <a:chExt cx="5307515" cy="2438355"/>
          </a:xfrm>
        </p:grpSpPr>
        <p:grpSp>
          <p:nvGrpSpPr>
            <p:cNvPr id="235" name="Google Shape;235;p5"/>
            <p:cNvGrpSpPr/>
            <p:nvPr/>
          </p:nvGrpSpPr>
          <p:grpSpPr>
            <a:xfrm rot="10800000">
              <a:off x="-1297788" y="-249669"/>
              <a:ext cx="2601921" cy="2438355"/>
              <a:chOff x="7340128" y="2866613"/>
              <a:chExt cx="2439225" cy="2438355"/>
            </a:xfrm>
          </p:grpSpPr>
          <p:sp>
            <p:nvSpPr>
              <p:cNvPr id="236" name="Google Shape;236;p5"/>
              <p:cNvSpPr/>
              <p:nvPr/>
            </p:nvSpPr>
            <p:spPr>
              <a:xfrm flipH="1" rot="2700000">
                <a:off x="8012290" y="2875755"/>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flipH="1" rot="2700000">
                <a:off x="8125398" y="2987994"/>
                <a:ext cx="981794" cy="230783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5"/>
            <p:cNvSpPr/>
            <p:nvPr/>
          </p:nvSpPr>
          <p:spPr>
            <a:xfrm rot="-5400000">
              <a:off x="1755111" y="-89601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5"/>
            <p:cNvGrpSpPr/>
            <p:nvPr/>
          </p:nvGrpSpPr>
          <p:grpSpPr>
            <a:xfrm>
              <a:off x="-2276325" y="245976"/>
              <a:ext cx="4558967" cy="134100"/>
              <a:chOff x="796100" y="3019701"/>
              <a:chExt cx="4558967" cy="134100"/>
            </a:xfrm>
          </p:grpSpPr>
          <p:sp>
            <p:nvSpPr>
              <p:cNvPr id="240" name="Google Shape;240;p5"/>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 name="Google Shape;241;p5"/>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242" name="Google Shape;242;p5"/>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3" name="Google Shape;243;p5"/>
          <p:cNvGrpSpPr/>
          <p:nvPr/>
        </p:nvGrpSpPr>
        <p:grpSpPr>
          <a:xfrm>
            <a:off x="6795100" y="3095213"/>
            <a:ext cx="4558967" cy="2438355"/>
            <a:chOff x="6490300" y="2866613"/>
            <a:chExt cx="4558967" cy="2438355"/>
          </a:xfrm>
        </p:grpSpPr>
        <p:grpSp>
          <p:nvGrpSpPr>
            <p:cNvPr id="244" name="Google Shape;244;p5"/>
            <p:cNvGrpSpPr/>
            <p:nvPr/>
          </p:nvGrpSpPr>
          <p:grpSpPr>
            <a:xfrm>
              <a:off x="7340128" y="2866613"/>
              <a:ext cx="2439225" cy="2438355"/>
              <a:chOff x="7340128" y="2866613"/>
              <a:chExt cx="2439225" cy="2438355"/>
            </a:xfrm>
          </p:grpSpPr>
          <p:sp>
            <p:nvSpPr>
              <p:cNvPr id="245" name="Google Shape;245;p5"/>
              <p:cNvSpPr/>
              <p:nvPr/>
            </p:nvSpPr>
            <p:spPr>
              <a:xfrm flipH="1" rot="2700000">
                <a:off x="8012290" y="2875755"/>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flipH="1" rot="2700000">
                <a:off x="8125398" y="2987994"/>
                <a:ext cx="981794" cy="230783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5"/>
            <p:cNvGrpSpPr/>
            <p:nvPr/>
          </p:nvGrpSpPr>
          <p:grpSpPr>
            <a:xfrm rot="10800000">
              <a:off x="6490300" y="4774026"/>
              <a:ext cx="4558967" cy="134100"/>
              <a:chOff x="796100" y="3019701"/>
              <a:chExt cx="4558967" cy="134100"/>
            </a:xfrm>
          </p:grpSpPr>
          <p:sp>
            <p:nvSpPr>
              <p:cNvPr id="248" name="Google Shape;248;p5"/>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 name="Google Shape;249;p5"/>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250" name="Google Shape;250;p5"/>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 name="Shape 251"/>
        <p:cNvGrpSpPr/>
        <p:nvPr/>
      </p:nvGrpSpPr>
      <p:grpSpPr>
        <a:xfrm>
          <a:off x="0" y="0"/>
          <a:ext cx="0" cy="0"/>
          <a:chOff x="0" y="0"/>
          <a:chExt cx="0" cy="0"/>
        </a:xfrm>
      </p:grpSpPr>
      <p:grpSp>
        <p:nvGrpSpPr>
          <p:cNvPr id="252" name="Google Shape;252;p6"/>
          <p:cNvGrpSpPr/>
          <p:nvPr/>
        </p:nvGrpSpPr>
        <p:grpSpPr>
          <a:xfrm rot="-8100000">
            <a:off x="-1629951" y="-1138306"/>
            <a:ext cx="3785189" cy="3043121"/>
            <a:chOff x="7103825" y="-713112"/>
            <a:chExt cx="3785226" cy="3043150"/>
          </a:xfrm>
        </p:grpSpPr>
        <p:sp>
          <p:nvSpPr>
            <p:cNvPr id="253" name="Google Shape;253;p6"/>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6"/>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sp>
        <p:nvSpPr>
          <p:cNvPr id="255" name="Google Shape;25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256" name="Google Shape;256;p6"/>
          <p:cNvGrpSpPr/>
          <p:nvPr/>
        </p:nvGrpSpPr>
        <p:grpSpPr>
          <a:xfrm>
            <a:off x="8106279" y="-844413"/>
            <a:ext cx="1791132" cy="2767833"/>
            <a:chOff x="8030079" y="-844413"/>
            <a:chExt cx="1791132" cy="2767833"/>
          </a:xfrm>
        </p:grpSpPr>
        <p:grpSp>
          <p:nvGrpSpPr>
            <p:cNvPr id="257" name="Google Shape;257;p6"/>
            <p:cNvGrpSpPr/>
            <p:nvPr/>
          </p:nvGrpSpPr>
          <p:grpSpPr>
            <a:xfrm rot="10800000">
              <a:off x="8566799" y="-844413"/>
              <a:ext cx="1213764" cy="2455355"/>
              <a:chOff x="-293545" y="3454371"/>
              <a:chExt cx="981772" cy="1986051"/>
            </a:xfrm>
          </p:grpSpPr>
          <p:sp>
            <p:nvSpPr>
              <p:cNvPr id="258" name="Google Shape;258;p6"/>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6"/>
            <p:cNvGrpSpPr/>
            <p:nvPr/>
          </p:nvGrpSpPr>
          <p:grpSpPr>
            <a:xfrm rot="10800000">
              <a:off x="8123728" y="-262212"/>
              <a:ext cx="865288" cy="591661"/>
              <a:chOff x="39722" y="4349021"/>
              <a:chExt cx="1061964" cy="726143"/>
            </a:xfrm>
          </p:grpSpPr>
          <p:grpSp>
            <p:nvGrpSpPr>
              <p:cNvPr id="261" name="Google Shape;261;p6"/>
              <p:cNvGrpSpPr/>
              <p:nvPr/>
            </p:nvGrpSpPr>
            <p:grpSpPr>
              <a:xfrm rot="2700000">
                <a:off x="140502" y="4460924"/>
                <a:ext cx="524584" cy="502337"/>
                <a:chOff x="1189791" y="-1767331"/>
                <a:chExt cx="904284" cy="865933"/>
              </a:xfrm>
            </p:grpSpPr>
            <p:sp>
              <p:nvSpPr>
                <p:cNvPr id="262" name="Google Shape;262;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6"/>
                <p:cNvGrpSpPr/>
                <p:nvPr/>
              </p:nvGrpSpPr>
              <p:grpSpPr>
                <a:xfrm>
                  <a:off x="1232795" y="-1740829"/>
                  <a:ext cx="717621" cy="717392"/>
                  <a:chOff x="1483457" y="3953671"/>
                  <a:chExt cx="717621" cy="717392"/>
                </a:xfrm>
              </p:grpSpPr>
              <p:sp>
                <p:nvSpPr>
                  <p:cNvPr id="264" name="Google Shape;264;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9" name="Google Shape;269;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6"/>
            <p:cNvGrpSpPr/>
            <p:nvPr/>
          </p:nvGrpSpPr>
          <p:grpSpPr>
            <a:xfrm rot="5400000">
              <a:off x="8338264" y="440474"/>
              <a:ext cx="1670849" cy="1295044"/>
              <a:chOff x="-2460210" y="2758493"/>
              <a:chExt cx="1351491" cy="1047516"/>
            </a:xfrm>
          </p:grpSpPr>
          <p:sp>
            <p:nvSpPr>
              <p:cNvPr id="271" name="Google Shape;271;p6"/>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6"/>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6"/>
            <p:cNvGrpSpPr/>
            <p:nvPr/>
          </p:nvGrpSpPr>
          <p:grpSpPr>
            <a:xfrm rot="10800000">
              <a:off x="8030079" y="157481"/>
              <a:ext cx="865288" cy="591661"/>
              <a:chOff x="39722" y="4349021"/>
              <a:chExt cx="1061964" cy="726143"/>
            </a:xfrm>
          </p:grpSpPr>
          <p:grpSp>
            <p:nvGrpSpPr>
              <p:cNvPr id="276" name="Google Shape;276;p6"/>
              <p:cNvGrpSpPr/>
              <p:nvPr/>
            </p:nvGrpSpPr>
            <p:grpSpPr>
              <a:xfrm rot="2700000">
                <a:off x="140502" y="4460924"/>
                <a:ext cx="524584" cy="502337"/>
                <a:chOff x="1189791" y="-1767331"/>
                <a:chExt cx="904284" cy="865933"/>
              </a:xfrm>
            </p:grpSpPr>
            <p:sp>
              <p:nvSpPr>
                <p:cNvPr id="277" name="Google Shape;277;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6"/>
                <p:cNvGrpSpPr/>
                <p:nvPr/>
              </p:nvGrpSpPr>
              <p:grpSpPr>
                <a:xfrm>
                  <a:off x="1232795" y="-1740829"/>
                  <a:ext cx="717621" cy="717392"/>
                  <a:chOff x="1483457" y="3953671"/>
                  <a:chExt cx="717621" cy="717392"/>
                </a:xfrm>
              </p:grpSpPr>
              <p:sp>
                <p:nvSpPr>
                  <p:cNvPr id="279" name="Google Shape;279;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4" name="Google Shape;284;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6"/>
            <p:cNvGrpSpPr/>
            <p:nvPr/>
          </p:nvGrpSpPr>
          <p:grpSpPr>
            <a:xfrm rot="10800000">
              <a:off x="8653266" y="87645"/>
              <a:ext cx="865288" cy="591661"/>
              <a:chOff x="39722" y="4349021"/>
              <a:chExt cx="1061964" cy="726143"/>
            </a:xfrm>
          </p:grpSpPr>
          <p:grpSp>
            <p:nvGrpSpPr>
              <p:cNvPr id="286" name="Google Shape;286;p6"/>
              <p:cNvGrpSpPr/>
              <p:nvPr/>
            </p:nvGrpSpPr>
            <p:grpSpPr>
              <a:xfrm rot="2700000">
                <a:off x="140502" y="4460924"/>
                <a:ext cx="524584" cy="502337"/>
                <a:chOff x="1189791" y="-1767331"/>
                <a:chExt cx="904284" cy="865933"/>
              </a:xfrm>
            </p:grpSpPr>
            <p:sp>
              <p:nvSpPr>
                <p:cNvPr id="287" name="Google Shape;287;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6"/>
                <p:cNvGrpSpPr/>
                <p:nvPr/>
              </p:nvGrpSpPr>
              <p:grpSpPr>
                <a:xfrm>
                  <a:off x="1232795" y="-1740829"/>
                  <a:ext cx="717621" cy="717392"/>
                  <a:chOff x="1483457" y="3953671"/>
                  <a:chExt cx="717621" cy="717392"/>
                </a:xfrm>
              </p:grpSpPr>
              <p:sp>
                <p:nvSpPr>
                  <p:cNvPr id="289" name="Google Shape;289;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4" name="Google Shape;294;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 name="Google Shape;295;p6"/>
          <p:cNvGrpSpPr/>
          <p:nvPr/>
        </p:nvGrpSpPr>
        <p:grpSpPr>
          <a:xfrm>
            <a:off x="-1499000" y="3182553"/>
            <a:ext cx="4558967" cy="3356863"/>
            <a:chOff x="-1422800" y="3106353"/>
            <a:chExt cx="4558967" cy="3356863"/>
          </a:xfrm>
        </p:grpSpPr>
        <p:grpSp>
          <p:nvGrpSpPr>
            <p:cNvPr id="296" name="Google Shape;296;p6"/>
            <p:cNvGrpSpPr/>
            <p:nvPr/>
          </p:nvGrpSpPr>
          <p:grpSpPr>
            <a:xfrm>
              <a:off x="-474664" y="3485331"/>
              <a:ext cx="1472068" cy="2977885"/>
              <a:chOff x="-293545" y="3454371"/>
              <a:chExt cx="981772" cy="1986051"/>
            </a:xfrm>
          </p:grpSpPr>
          <p:sp>
            <p:nvSpPr>
              <p:cNvPr id="297" name="Google Shape;297;p6"/>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6"/>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6"/>
            <p:cNvGrpSpPr/>
            <p:nvPr/>
          </p:nvGrpSpPr>
          <p:grpSpPr>
            <a:xfrm>
              <a:off x="485337" y="5039978"/>
              <a:ext cx="1049539" cy="717647"/>
              <a:chOff x="39722" y="4349021"/>
              <a:chExt cx="1061964" cy="726143"/>
            </a:xfrm>
          </p:grpSpPr>
          <p:grpSp>
            <p:nvGrpSpPr>
              <p:cNvPr id="300" name="Google Shape;300;p6"/>
              <p:cNvGrpSpPr/>
              <p:nvPr/>
            </p:nvGrpSpPr>
            <p:grpSpPr>
              <a:xfrm rot="2700000">
                <a:off x="140502" y="4460924"/>
                <a:ext cx="524584" cy="502337"/>
                <a:chOff x="1189791" y="-1767331"/>
                <a:chExt cx="904284" cy="865933"/>
              </a:xfrm>
            </p:grpSpPr>
            <p:sp>
              <p:nvSpPr>
                <p:cNvPr id="301" name="Google Shape;301;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6"/>
                <p:cNvGrpSpPr/>
                <p:nvPr/>
              </p:nvGrpSpPr>
              <p:grpSpPr>
                <a:xfrm>
                  <a:off x="1232795" y="-1740829"/>
                  <a:ext cx="717621" cy="717392"/>
                  <a:chOff x="1483457" y="3953671"/>
                  <a:chExt cx="717621" cy="717392"/>
                </a:xfrm>
              </p:grpSpPr>
              <p:sp>
                <p:nvSpPr>
                  <p:cNvPr id="303" name="Google Shape;303;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8" name="Google Shape;308;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6"/>
            <p:cNvGrpSpPr/>
            <p:nvPr/>
          </p:nvGrpSpPr>
          <p:grpSpPr>
            <a:xfrm rot="5400000">
              <a:off x="-645364" y="3334243"/>
              <a:ext cx="2026426" cy="1570646"/>
              <a:chOff x="-2460210" y="2758493"/>
              <a:chExt cx="1351491" cy="1047516"/>
            </a:xfrm>
          </p:grpSpPr>
          <p:sp>
            <p:nvSpPr>
              <p:cNvPr id="310" name="Google Shape;310;p6"/>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6"/>
            <p:cNvGrpSpPr/>
            <p:nvPr/>
          </p:nvGrpSpPr>
          <p:grpSpPr>
            <a:xfrm>
              <a:off x="598917" y="4530969"/>
              <a:ext cx="1049539" cy="717647"/>
              <a:chOff x="39722" y="4349021"/>
              <a:chExt cx="1061964" cy="726143"/>
            </a:xfrm>
          </p:grpSpPr>
          <p:grpSp>
            <p:nvGrpSpPr>
              <p:cNvPr id="315" name="Google Shape;315;p6"/>
              <p:cNvGrpSpPr/>
              <p:nvPr/>
            </p:nvGrpSpPr>
            <p:grpSpPr>
              <a:xfrm rot="2700000">
                <a:off x="140502" y="4460924"/>
                <a:ext cx="524584" cy="502337"/>
                <a:chOff x="1189791" y="-1767331"/>
                <a:chExt cx="904284" cy="865933"/>
              </a:xfrm>
            </p:grpSpPr>
            <p:sp>
              <p:nvSpPr>
                <p:cNvPr id="316" name="Google Shape;316;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6"/>
                <p:cNvGrpSpPr/>
                <p:nvPr/>
              </p:nvGrpSpPr>
              <p:grpSpPr>
                <a:xfrm>
                  <a:off x="1232795" y="-1740829"/>
                  <a:ext cx="717621" cy="717392"/>
                  <a:chOff x="1483457" y="3953671"/>
                  <a:chExt cx="717621" cy="717392"/>
                </a:xfrm>
              </p:grpSpPr>
              <p:sp>
                <p:nvSpPr>
                  <p:cNvPr id="318" name="Google Shape;318;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3" name="Google Shape;323;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6"/>
            <p:cNvGrpSpPr/>
            <p:nvPr/>
          </p:nvGrpSpPr>
          <p:grpSpPr>
            <a:xfrm>
              <a:off x="-156893" y="4615667"/>
              <a:ext cx="1049539" cy="717647"/>
              <a:chOff x="39722" y="4349021"/>
              <a:chExt cx="1061964" cy="726143"/>
            </a:xfrm>
          </p:grpSpPr>
          <p:grpSp>
            <p:nvGrpSpPr>
              <p:cNvPr id="325" name="Google Shape;325;p6"/>
              <p:cNvGrpSpPr/>
              <p:nvPr/>
            </p:nvGrpSpPr>
            <p:grpSpPr>
              <a:xfrm rot="2700000">
                <a:off x="140502" y="4460924"/>
                <a:ext cx="524584" cy="502337"/>
                <a:chOff x="1189791" y="-1767331"/>
                <a:chExt cx="904284" cy="865933"/>
              </a:xfrm>
            </p:grpSpPr>
            <p:sp>
              <p:nvSpPr>
                <p:cNvPr id="326" name="Google Shape;326;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6"/>
                <p:cNvGrpSpPr/>
                <p:nvPr/>
              </p:nvGrpSpPr>
              <p:grpSpPr>
                <a:xfrm>
                  <a:off x="1232795" y="-1740829"/>
                  <a:ext cx="717621" cy="717392"/>
                  <a:chOff x="1483457" y="3953671"/>
                  <a:chExt cx="717621" cy="717392"/>
                </a:xfrm>
              </p:grpSpPr>
              <p:sp>
                <p:nvSpPr>
                  <p:cNvPr id="328" name="Google Shape;328;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3" name="Google Shape;333;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6"/>
            <p:cNvGrpSpPr/>
            <p:nvPr/>
          </p:nvGrpSpPr>
          <p:grpSpPr>
            <a:xfrm>
              <a:off x="-1422800" y="4822751"/>
              <a:ext cx="4558967" cy="134100"/>
              <a:chOff x="796100" y="3019701"/>
              <a:chExt cx="4558967" cy="134100"/>
            </a:xfrm>
          </p:grpSpPr>
          <p:sp>
            <p:nvSpPr>
              <p:cNvPr id="335" name="Google Shape;335;p6"/>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6" name="Google Shape;336;p6"/>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337" name="Google Shape;337;p6"/>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8" name="Shape 338"/>
        <p:cNvGrpSpPr/>
        <p:nvPr/>
      </p:nvGrpSpPr>
      <p:grpSpPr>
        <a:xfrm>
          <a:off x="0" y="0"/>
          <a:ext cx="0" cy="0"/>
          <a:chOff x="0" y="0"/>
          <a:chExt cx="0" cy="0"/>
        </a:xfrm>
      </p:grpSpPr>
      <p:sp>
        <p:nvSpPr>
          <p:cNvPr id="339" name="Google Shape;339;p7"/>
          <p:cNvSpPr txBox="1"/>
          <p:nvPr>
            <p:ph idx="1" type="subTitle"/>
          </p:nvPr>
        </p:nvSpPr>
        <p:spPr>
          <a:xfrm>
            <a:off x="713225" y="1160775"/>
            <a:ext cx="7710900" cy="3455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AutoNum type="arabicPeriod"/>
              <a:defRPr sz="1400"/>
            </a:lvl1pPr>
            <a:lvl2pPr lvl="1" rtl="0">
              <a:lnSpc>
                <a:spcPct val="100000"/>
              </a:lnSpc>
              <a:spcBef>
                <a:spcPts val="0"/>
              </a:spcBef>
              <a:spcAft>
                <a:spcPts val="0"/>
              </a:spcAft>
              <a:buClr>
                <a:srgbClr val="999999"/>
              </a:buClr>
              <a:buSzPts val="800"/>
              <a:buFont typeface="Open Sans"/>
              <a:buAutoNum type="alphaLcPeriod"/>
              <a:defRPr/>
            </a:lvl2pPr>
            <a:lvl3pPr lvl="2" rtl="0">
              <a:lnSpc>
                <a:spcPct val="100000"/>
              </a:lnSpc>
              <a:spcBef>
                <a:spcPts val="0"/>
              </a:spcBef>
              <a:spcAft>
                <a:spcPts val="0"/>
              </a:spcAft>
              <a:buClr>
                <a:srgbClr val="999999"/>
              </a:buClr>
              <a:buSzPts val="800"/>
              <a:buFont typeface="Open Sans"/>
              <a:buAutoNum type="romanLcPeriod"/>
              <a:defRPr/>
            </a:lvl3pPr>
            <a:lvl4pPr lvl="3" rtl="0">
              <a:lnSpc>
                <a:spcPct val="100000"/>
              </a:lnSpc>
              <a:spcBef>
                <a:spcPts val="0"/>
              </a:spcBef>
              <a:spcAft>
                <a:spcPts val="0"/>
              </a:spcAft>
              <a:buClr>
                <a:srgbClr val="999999"/>
              </a:buClr>
              <a:buSzPts val="800"/>
              <a:buFont typeface="Open Sans"/>
              <a:buAutoNum type="arabicPeriod"/>
              <a:defRPr/>
            </a:lvl4pPr>
            <a:lvl5pPr lvl="4" rtl="0">
              <a:lnSpc>
                <a:spcPct val="100000"/>
              </a:lnSpc>
              <a:spcBef>
                <a:spcPts val="0"/>
              </a:spcBef>
              <a:spcAft>
                <a:spcPts val="0"/>
              </a:spcAft>
              <a:buClr>
                <a:srgbClr val="999999"/>
              </a:buClr>
              <a:buSzPts val="1200"/>
              <a:buFont typeface="Open Sans"/>
              <a:buAutoNum type="alphaLcPeriod"/>
              <a:defRPr/>
            </a:lvl5pPr>
            <a:lvl6pPr lvl="5" rtl="0">
              <a:lnSpc>
                <a:spcPct val="100000"/>
              </a:lnSpc>
              <a:spcBef>
                <a:spcPts val="0"/>
              </a:spcBef>
              <a:spcAft>
                <a:spcPts val="0"/>
              </a:spcAft>
              <a:buClr>
                <a:srgbClr val="999999"/>
              </a:buClr>
              <a:buSzPts val="1200"/>
              <a:buFont typeface="Open Sans"/>
              <a:buAutoNum type="romanLcPeriod"/>
              <a:defRPr/>
            </a:lvl6pPr>
            <a:lvl7pPr lvl="6" rtl="0">
              <a:lnSpc>
                <a:spcPct val="100000"/>
              </a:lnSpc>
              <a:spcBef>
                <a:spcPts val="0"/>
              </a:spcBef>
              <a:spcAft>
                <a:spcPts val="0"/>
              </a:spcAft>
              <a:buClr>
                <a:srgbClr val="999999"/>
              </a:buClr>
              <a:buSzPts val="700"/>
              <a:buFont typeface="Open Sans"/>
              <a:buAutoNum type="arabicPeriod"/>
              <a:defRPr/>
            </a:lvl7pPr>
            <a:lvl8pPr lvl="7" rtl="0">
              <a:lnSpc>
                <a:spcPct val="100000"/>
              </a:lnSpc>
              <a:spcBef>
                <a:spcPts val="0"/>
              </a:spcBef>
              <a:spcAft>
                <a:spcPts val="0"/>
              </a:spcAft>
              <a:buClr>
                <a:srgbClr val="999999"/>
              </a:buClr>
              <a:buSzPts val="700"/>
              <a:buFont typeface="Open Sans"/>
              <a:buAutoNum type="alphaLcPeriod"/>
              <a:defRPr/>
            </a:lvl8pPr>
            <a:lvl9pPr lvl="8" rtl="0">
              <a:lnSpc>
                <a:spcPct val="100000"/>
              </a:lnSpc>
              <a:spcBef>
                <a:spcPts val="0"/>
              </a:spcBef>
              <a:spcAft>
                <a:spcPts val="0"/>
              </a:spcAft>
              <a:buClr>
                <a:srgbClr val="999999"/>
              </a:buClr>
              <a:buSzPts val="600"/>
              <a:buFont typeface="Open Sans"/>
              <a:buAutoNum type="romanLcPeriod"/>
              <a:defRPr/>
            </a:lvl9pPr>
          </a:lstStyle>
          <a:p/>
        </p:txBody>
      </p:sp>
      <p:sp>
        <p:nvSpPr>
          <p:cNvPr id="340" name="Google Shape;340;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41" name="Google Shape;341;p7"/>
          <p:cNvGrpSpPr/>
          <p:nvPr/>
        </p:nvGrpSpPr>
        <p:grpSpPr>
          <a:xfrm>
            <a:off x="8934675" y="3943438"/>
            <a:ext cx="439200" cy="439100"/>
            <a:chOff x="1101075" y="2142375"/>
            <a:chExt cx="439200" cy="439100"/>
          </a:xfrm>
        </p:grpSpPr>
        <p:sp>
          <p:nvSpPr>
            <p:cNvPr id="342" name="Google Shape;342;p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7"/>
          <p:cNvGrpSpPr/>
          <p:nvPr/>
        </p:nvGrpSpPr>
        <p:grpSpPr>
          <a:xfrm>
            <a:off x="5481594" y="-3117615"/>
            <a:ext cx="5954334" cy="6142759"/>
            <a:chOff x="5329194" y="-2965215"/>
            <a:chExt cx="5954334" cy="6142759"/>
          </a:xfrm>
        </p:grpSpPr>
        <p:sp>
          <p:nvSpPr>
            <p:cNvPr id="345" name="Google Shape;345;p7"/>
            <p:cNvSpPr/>
            <p:nvPr/>
          </p:nvSpPr>
          <p:spPr>
            <a:xfrm rot="-2700000">
              <a:off x="6677338" y="-2306933"/>
              <a:ext cx="3153371" cy="5119296"/>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rot="-2700000">
              <a:off x="6782013" y="-2600033"/>
              <a:ext cx="3153371" cy="5119296"/>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7"/>
            <p:cNvGrpSpPr/>
            <p:nvPr/>
          </p:nvGrpSpPr>
          <p:grpSpPr>
            <a:xfrm rot="10800000">
              <a:off x="5710125" y="185651"/>
              <a:ext cx="4558967" cy="134100"/>
              <a:chOff x="796100" y="3019701"/>
              <a:chExt cx="4558967" cy="134100"/>
            </a:xfrm>
          </p:grpSpPr>
          <p:sp>
            <p:nvSpPr>
              <p:cNvPr id="348" name="Google Shape;348;p7"/>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9" name="Google Shape;349;p7"/>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350" name="Google Shape;350;p7"/>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 name="Google Shape;351;p7"/>
          <p:cNvGrpSpPr/>
          <p:nvPr/>
        </p:nvGrpSpPr>
        <p:grpSpPr>
          <a:xfrm flipH="1">
            <a:off x="-503516" y="3986929"/>
            <a:ext cx="5249359" cy="2992224"/>
            <a:chOff x="-258616" y="3430829"/>
            <a:chExt cx="5249359" cy="2992224"/>
          </a:xfrm>
        </p:grpSpPr>
        <p:pic>
          <p:nvPicPr>
            <p:cNvPr id="352" name="Google Shape;352;p7"/>
            <p:cNvPicPr preferRelativeResize="0"/>
            <p:nvPr/>
          </p:nvPicPr>
          <p:blipFill rotWithShape="1">
            <a:blip r:embed="rId2">
              <a:alphaModFix/>
            </a:blip>
            <a:srcRect b="26177" l="16960" r="7121" t="24718"/>
            <a:stretch/>
          </p:blipFill>
          <p:spPr>
            <a:xfrm>
              <a:off x="1070243" y="3430829"/>
              <a:ext cx="3920501" cy="2992224"/>
            </a:xfrm>
            <a:prstGeom prst="rect">
              <a:avLst/>
            </a:prstGeom>
            <a:noFill/>
            <a:ln>
              <a:noFill/>
            </a:ln>
          </p:spPr>
        </p:pic>
        <p:sp>
          <p:nvSpPr>
            <p:cNvPr id="353" name="Google Shape;353;p7"/>
            <p:cNvSpPr/>
            <p:nvPr/>
          </p:nvSpPr>
          <p:spPr>
            <a:xfrm>
              <a:off x="363250" y="46677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a:off x="941424" y="47243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820562" y="49581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1299000" y="4608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rot="5400000">
              <a:off x="447539" y="31337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7"/>
            <p:cNvGrpSpPr/>
            <p:nvPr/>
          </p:nvGrpSpPr>
          <p:grpSpPr>
            <a:xfrm>
              <a:off x="736485" y="4387072"/>
              <a:ext cx="161977" cy="161940"/>
              <a:chOff x="1101075" y="2142375"/>
              <a:chExt cx="439200" cy="439100"/>
            </a:xfrm>
          </p:grpSpPr>
          <p:sp>
            <p:nvSpPr>
              <p:cNvPr id="359" name="Google Shape;359;p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7"/>
            <p:cNvGrpSpPr/>
            <p:nvPr/>
          </p:nvGrpSpPr>
          <p:grpSpPr>
            <a:xfrm rot="10800000">
              <a:off x="2118901" y="4805293"/>
              <a:ext cx="161977" cy="161940"/>
              <a:chOff x="1101075" y="2142375"/>
              <a:chExt cx="439200" cy="439100"/>
            </a:xfrm>
          </p:grpSpPr>
          <p:sp>
            <p:nvSpPr>
              <p:cNvPr id="362" name="Google Shape;362;p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4" name="Shape 364"/>
        <p:cNvGrpSpPr/>
        <p:nvPr/>
      </p:nvGrpSpPr>
      <p:grpSpPr>
        <a:xfrm>
          <a:off x="0" y="0"/>
          <a:ext cx="0" cy="0"/>
          <a:chOff x="0" y="0"/>
          <a:chExt cx="0" cy="0"/>
        </a:xfrm>
      </p:grpSpPr>
      <p:sp>
        <p:nvSpPr>
          <p:cNvPr id="365" name="Google Shape;365;p8"/>
          <p:cNvSpPr txBox="1"/>
          <p:nvPr>
            <p:ph type="title"/>
          </p:nvPr>
        </p:nvSpPr>
        <p:spPr>
          <a:xfrm>
            <a:off x="713225" y="2122600"/>
            <a:ext cx="7297500" cy="9102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66" name="Google Shape;366;p8"/>
          <p:cNvGrpSpPr/>
          <p:nvPr/>
        </p:nvGrpSpPr>
        <p:grpSpPr>
          <a:xfrm>
            <a:off x="6475811" y="-1541623"/>
            <a:ext cx="2583360" cy="2409685"/>
            <a:chOff x="6475811" y="-1541623"/>
            <a:chExt cx="2583360" cy="2409685"/>
          </a:xfrm>
        </p:grpSpPr>
        <p:grpSp>
          <p:nvGrpSpPr>
            <p:cNvPr id="367" name="Google Shape;367;p8"/>
            <p:cNvGrpSpPr/>
            <p:nvPr/>
          </p:nvGrpSpPr>
          <p:grpSpPr>
            <a:xfrm rot="-5400000">
              <a:off x="5879041" y="-944853"/>
              <a:ext cx="2133442" cy="939904"/>
              <a:chOff x="-149984" y="3754784"/>
              <a:chExt cx="2133442" cy="939904"/>
            </a:xfrm>
          </p:grpSpPr>
          <p:sp>
            <p:nvSpPr>
              <p:cNvPr id="368" name="Google Shape;368;p8"/>
              <p:cNvSpPr/>
              <p:nvPr/>
            </p:nvSpPr>
            <p:spPr>
              <a:xfrm rot="5400000">
                <a:off x="707379" y="3056155"/>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rot="5400000">
                <a:off x="391825" y="3465468"/>
                <a:ext cx="687411" cy="1771028"/>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8"/>
            <p:cNvSpPr/>
            <p:nvPr/>
          </p:nvSpPr>
          <p:spPr>
            <a:xfrm rot="5400000">
              <a:off x="7783092" y="-77047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rot="5400000">
              <a:off x="7617537" y="-361157"/>
              <a:ext cx="687411" cy="1771028"/>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8"/>
            <p:cNvGrpSpPr/>
            <p:nvPr/>
          </p:nvGrpSpPr>
          <p:grpSpPr>
            <a:xfrm>
              <a:off x="7741638" y="-258450"/>
              <a:ext cx="439200" cy="439100"/>
              <a:chOff x="1101075" y="2142375"/>
              <a:chExt cx="439200" cy="439100"/>
            </a:xfrm>
          </p:grpSpPr>
          <p:sp>
            <p:nvSpPr>
              <p:cNvPr id="373" name="Google Shape;373;p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5" name="Shape 375"/>
        <p:cNvGrpSpPr/>
        <p:nvPr/>
      </p:nvGrpSpPr>
      <p:grpSpPr>
        <a:xfrm>
          <a:off x="0" y="0"/>
          <a:ext cx="0" cy="0"/>
          <a:chOff x="0" y="0"/>
          <a:chExt cx="0" cy="0"/>
        </a:xfrm>
      </p:grpSpPr>
      <p:sp>
        <p:nvSpPr>
          <p:cNvPr id="376" name="Google Shape;376;p9"/>
          <p:cNvSpPr txBox="1"/>
          <p:nvPr>
            <p:ph type="title"/>
          </p:nvPr>
        </p:nvSpPr>
        <p:spPr>
          <a:xfrm>
            <a:off x="720000" y="479750"/>
            <a:ext cx="3145200" cy="184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7" name="Google Shape;377;p9"/>
          <p:cNvSpPr txBox="1"/>
          <p:nvPr>
            <p:ph idx="1" type="subTitle"/>
          </p:nvPr>
        </p:nvSpPr>
        <p:spPr>
          <a:xfrm>
            <a:off x="720000" y="2359400"/>
            <a:ext cx="3145200" cy="2249400"/>
          </a:xfrm>
          <a:prstGeom prst="rect">
            <a:avLst/>
          </a:prstGeom>
        </p:spPr>
        <p:txBody>
          <a:bodyPr anchorCtr="0" anchor="t" bIns="91425" lIns="91425" spcFirstLastPara="1" rIns="91425" wrap="square" tIns="91425">
            <a:noAutofit/>
          </a:bodyPr>
          <a:lstStyle>
            <a:lvl1pPr lvl="0" rtl="0">
              <a:spcBef>
                <a:spcPts val="0"/>
              </a:spcBef>
              <a:spcAft>
                <a:spcPts val="0"/>
              </a:spcAft>
              <a:buSzPts val="800"/>
              <a:buFont typeface="Open Sans"/>
              <a:buChar char="●"/>
              <a:defRPr/>
            </a:lvl1pPr>
            <a:lvl2pPr lvl="1" rtl="0" algn="ctr">
              <a:lnSpc>
                <a:spcPct val="100000"/>
              </a:lnSpc>
              <a:spcBef>
                <a:spcPts val="0"/>
              </a:spcBef>
              <a:spcAft>
                <a:spcPts val="0"/>
              </a:spcAft>
              <a:buSzPts val="800"/>
              <a:buFont typeface="Open Sans"/>
              <a:buChar char="○"/>
              <a:defRPr/>
            </a:lvl2pPr>
            <a:lvl3pPr lvl="2" rtl="0" algn="ctr">
              <a:lnSpc>
                <a:spcPct val="100000"/>
              </a:lnSpc>
              <a:spcBef>
                <a:spcPts val="0"/>
              </a:spcBef>
              <a:spcAft>
                <a:spcPts val="0"/>
              </a:spcAft>
              <a:buSzPts val="800"/>
              <a:buFont typeface="Open Sans"/>
              <a:buChar char="■"/>
              <a:defRPr/>
            </a:lvl3pPr>
            <a:lvl4pPr lvl="3" rtl="0" algn="ctr">
              <a:lnSpc>
                <a:spcPct val="100000"/>
              </a:lnSpc>
              <a:spcBef>
                <a:spcPts val="0"/>
              </a:spcBef>
              <a:spcAft>
                <a:spcPts val="0"/>
              </a:spcAft>
              <a:buSzPts val="800"/>
              <a:buFont typeface="Open Sans"/>
              <a:buChar char="●"/>
              <a:defRPr/>
            </a:lvl4pPr>
            <a:lvl5pPr lvl="4" rtl="0" algn="ctr">
              <a:lnSpc>
                <a:spcPct val="100000"/>
              </a:lnSpc>
              <a:spcBef>
                <a:spcPts val="0"/>
              </a:spcBef>
              <a:spcAft>
                <a:spcPts val="0"/>
              </a:spcAft>
              <a:buSzPts val="1200"/>
              <a:buFont typeface="Open Sans"/>
              <a:buChar char="○"/>
              <a:defRPr/>
            </a:lvl5pPr>
            <a:lvl6pPr lvl="5" rtl="0" algn="ctr">
              <a:lnSpc>
                <a:spcPct val="100000"/>
              </a:lnSpc>
              <a:spcBef>
                <a:spcPts val="0"/>
              </a:spcBef>
              <a:spcAft>
                <a:spcPts val="0"/>
              </a:spcAft>
              <a:buSzPts val="1200"/>
              <a:buFont typeface="Open Sans"/>
              <a:buChar char="■"/>
              <a:defRPr/>
            </a:lvl6pPr>
            <a:lvl7pPr lvl="6" rtl="0" algn="ctr">
              <a:lnSpc>
                <a:spcPct val="100000"/>
              </a:lnSpc>
              <a:spcBef>
                <a:spcPts val="0"/>
              </a:spcBef>
              <a:spcAft>
                <a:spcPts val="0"/>
              </a:spcAft>
              <a:buSzPts val="700"/>
              <a:buFont typeface="Open Sans"/>
              <a:buChar char="●"/>
              <a:defRPr/>
            </a:lvl7pPr>
            <a:lvl8pPr lvl="7" rtl="0" algn="ctr">
              <a:lnSpc>
                <a:spcPct val="100000"/>
              </a:lnSpc>
              <a:spcBef>
                <a:spcPts val="0"/>
              </a:spcBef>
              <a:spcAft>
                <a:spcPts val="0"/>
              </a:spcAft>
              <a:buSzPts val="700"/>
              <a:buFont typeface="Open Sans"/>
              <a:buChar char="○"/>
              <a:defRPr/>
            </a:lvl8pPr>
            <a:lvl9pPr lvl="8" rtl="0" algn="ctr">
              <a:lnSpc>
                <a:spcPct val="100000"/>
              </a:lnSpc>
              <a:spcBef>
                <a:spcPts val="0"/>
              </a:spcBef>
              <a:spcAft>
                <a:spcPts val="0"/>
              </a:spcAft>
              <a:buSzPts val="600"/>
              <a:buFont typeface="Open Sans"/>
              <a:buChar char="■"/>
              <a:defRPr/>
            </a:lvl9pPr>
          </a:lstStyle>
          <a:p/>
        </p:txBody>
      </p:sp>
      <p:sp>
        <p:nvSpPr>
          <p:cNvPr id="378" name="Google Shape;378;p9"/>
          <p:cNvSpPr/>
          <p:nvPr>
            <p:ph idx="2" type="pic"/>
          </p:nvPr>
        </p:nvSpPr>
        <p:spPr>
          <a:xfrm>
            <a:off x="4135800" y="539500"/>
            <a:ext cx="4295100" cy="4069200"/>
          </a:xfrm>
          <a:prstGeom prst="snip1Rect">
            <a:avLst>
              <a:gd fmla="val 16667" name="adj"/>
            </a:avLst>
          </a:prstGeom>
          <a:noFill/>
          <a:ln>
            <a:noFill/>
          </a:ln>
        </p:spPr>
      </p:sp>
      <p:grpSp>
        <p:nvGrpSpPr>
          <p:cNvPr id="379" name="Google Shape;379;p9"/>
          <p:cNvGrpSpPr/>
          <p:nvPr/>
        </p:nvGrpSpPr>
        <p:grpSpPr>
          <a:xfrm>
            <a:off x="-2393465" y="-1635538"/>
            <a:ext cx="4710415" cy="5344655"/>
            <a:chOff x="-2317265" y="-1559338"/>
            <a:chExt cx="4710415" cy="5344655"/>
          </a:xfrm>
        </p:grpSpPr>
        <p:pic>
          <p:nvPicPr>
            <p:cNvPr id="380" name="Google Shape;380;p9"/>
            <p:cNvPicPr preferRelativeResize="0"/>
            <p:nvPr/>
          </p:nvPicPr>
          <p:blipFill rotWithShape="1">
            <a:blip r:embed="rId2">
              <a:alphaModFix/>
            </a:blip>
            <a:srcRect b="26177" l="16960" r="7121" t="24718"/>
            <a:stretch/>
          </p:blipFill>
          <p:spPr>
            <a:xfrm>
              <a:off x="-2317265" y="-1559338"/>
              <a:ext cx="3920501" cy="2992224"/>
            </a:xfrm>
            <a:prstGeom prst="rect">
              <a:avLst/>
            </a:prstGeom>
            <a:noFill/>
            <a:ln>
              <a:noFill/>
            </a:ln>
          </p:spPr>
        </p:pic>
        <p:grpSp>
          <p:nvGrpSpPr>
            <p:cNvPr id="381" name="Google Shape;381;p9"/>
            <p:cNvGrpSpPr/>
            <p:nvPr/>
          </p:nvGrpSpPr>
          <p:grpSpPr>
            <a:xfrm>
              <a:off x="-1322674" y="-1333888"/>
              <a:ext cx="3153315" cy="5119205"/>
              <a:chOff x="6643701" y="816087"/>
              <a:chExt cx="3153315" cy="5119205"/>
            </a:xfrm>
          </p:grpSpPr>
          <p:sp>
            <p:nvSpPr>
              <p:cNvPr id="382" name="Google Shape;382;p9"/>
              <p:cNvSpPr/>
              <p:nvPr/>
            </p:nvSpPr>
            <p:spPr>
              <a:xfrm>
                <a:off x="6643701" y="816087"/>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9"/>
              <p:cNvGrpSpPr/>
              <p:nvPr/>
            </p:nvGrpSpPr>
            <p:grpSpPr>
              <a:xfrm>
                <a:off x="8671986" y="2443197"/>
                <a:ext cx="134004" cy="134004"/>
                <a:chOff x="8356813" y="1074288"/>
                <a:chExt cx="351900" cy="351900"/>
              </a:xfrm>
            </p:grpSpPr>
            <p:sp>
              <p:nvSpPr>
                <p:cNvPr id="384" name="Google Shape;384;p9"/>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9"/>
              <p:cNvGrpSpPr/>
              <p:nvPr/>
            </p:nvGrpSpPr>
            <p:grpSpPr>
              <a:xfrm>
                <a:off x="7678536" y="3129397"/>
                <a:ext cx="134004" cy="134004"/>
                <a:chOff x="8356813" y="1074288"/>
                <a:chExt cx="351900" cy="351900"/>
              </a:xfrm>
            </p:grpSpPr>
            <p:sp>
              <p:nvSpPr>
                <p:cNvPr id="387" name="Google Shape;387;p9"/>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9"/>
              <p:cNvGrpSpPr/>
              <p:nvPr/>
            </p:nvGrpSpPr>
            <p:grpSpPr>
              <a:xfrm>
                <a:off x="8062611" y="3503222"/>
                <a:ext cx="134004" cy="134004"/>
                <a:chOff x="8356813" y="1074288"/>
                <a:chExt cx="351900" cy="351900"/>
              </a:xfrm>
            </p:grpSpPr>
            <p:sp>
              <p:nvSpPr>
                <p:cNvPr id="390" name="Google Shape;390;p9"/>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 name="Google Shape;392;p9"/>
            <p:cNvGrpSpPr/>
            <p:nvPr/>
          </p:nvGrpSpPr>
          <p:grpSpPr>
            <a:xfrm>
              <a:off x="121568" y="-846844"/>
              <a:ext cx="88151" cy="2151709"/>
              <a:chOff x="3054755" y="4367024"/>
              <a:chExt cx="88142" cy="1137387"/>
            </a:xfrm>
          </p:grpSpPr>
          <p:sp>
            <p:nvSpPr>
              <p:cNvPr id="393" name="Google Shape;393;p9"/>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9"/>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9"/>
            <p:cNvGrpSpPr/>
            <p:nvPr/>
          </p:nvGrpSpPr>
          <p:grpSpPr>
            <a:xfrm>
              <a:off x="361243" y="-718832"/>
              <a:ext cx="88151" cy="2151709"/>
              <a:chOff x="3054755" y="4367024"/>
              <a:chExt cx="88142" cy="1137387"/>
            </a:xfrm>
          </p:grpSpPr>
          <p:sp>
            <p:nvSpPr>
              <p:cNvPr id="396" name="Google Shape;396;p9"/>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9"/>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9"/>
            <p:cNvSpPr/>
            <p:nvPr/>
          </p:nvSpPr>
          <p:spPr>
            <a:xfrm rot="5400000">
              <a:off x="501466" y="-1277128"/>
              <a:ext cx="1031181" cy="275218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9"/>
            <p:cNvGrpSpPr/>
            <p:nvPr/>
          </p:nvGrpSpPr>
          <p:grpSpPr>
            <a:xfrm>
              <a:off x="-175967" y="337269"/>
              <a:ext cx="480890" cy="481200"/>
              <a:chOff x="959750" y="3039275"/>
              <a:chExt cx="582050" cy="582425"/>
            </a:xfrm>
          </p:grpSpPr>
          <p:sp>
            <p:nvSpPr>
              <p:cNvPr id="400" name="Google Shape;400;p9"/>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9"/>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9"/>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9"/>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9"/>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9"/>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9"/>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 name="Google Shape;407;p9"/>
          <p:cNvGrpSpPr/>
          <p:nvPr/>
        </p:nvGrpSpPr>
        <p:grpSpPr>
          <a:xfrm>
            <a:off x="6719910" y="2898312"/>
            <a:ext cx="3920501" cy="3213899"/>
            <a:chOff x="6643710" y="2822113"/>
            <a:chExt cx="3920501" cy="3213899"/>
          </a:xfrm>
        </p:grpSpPr>
        <p:sp>
          <p:nvSpPr>
            <p:cNvPr id="408" name="Google Shape;408;p9"/>
            <p:cNvSpPr/>
            <p:nvPr/>
          </p:nvSpPr>
          <p:spPr>
            <a:xfrm>
              <a:off x="8764950" y="2822113"/>
              <a:ext cx="480893" cy="475828"/>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9" name="Google Shape;409;p9"/>
            <p:cNvPicPr preferRelativeResize="0"/>
            <p:nvPr/>
          </p:nvPicPr>
          <p:blipFill rotWithShape="1">
            <a:blip r:embed="rId2">
              <a:alphaModFix/>
            </a:blip>
            <a:srcRect b="26177" l="16960" r="7121" t="24718"/>
            <a:stretch/>
          </p:blipFill>
          <p:spPr>
            <a:xfrm>
              <a:off x="6643710" y="3043787"/>
              <a:ext cx="3920501" cy="2992224"/>
            </a:xfrm>
            <a:prstGeom prst="rect">
              <a:avLst/>
            </a:prstGeom>
            <a:noFill/>
            <a:ln>
              <a:noFill/>
            </a:ln>
          </p:spPr>
        </p:pic>
        <p:grpSp>
          <p:nvGrpSpPr>
            <p:cNvPr id="410" name="Google Shape;410;p9"/>
            <p:cNvGrpSpPr/>
            <p:nvPr/>
          </p:nvGrpSpPr>
          <p:grpSpPr>
            <a:xfrm>
              <a:off x="8671987" y="3471620"/>
              <a:ext cx="699928" cy="1651024"/>
              <a:chOff x="8337812" y="3492483"/>
              <a:chExt cx="699928" cy="1651024"/>
            </a:xfrm>
          </p:grpSpPr>
          <p:sp>
            <p:nvSpPr>
              <p:cNvPr id="411" name="Google Shape;411;p9"/>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9"/>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9"/>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9"/>
            <p:cNvGrpSpPr/>
            <p:nvPr/>
          </p:nvGrpSpPr>
          <p:grpSpPr>
            <a:xfrm>
              <a:off x="8279400" y="4281138"/>
              <a:ext cx="904666" cy="726121"/>
              <a:chOff x="7945225" y="4302000"/>
              <a:chExt cx="904666" cy="726121"/>
            </a:xfrm>
          </p:grpSpPr>
          <p:sp>
            <p:nvSpPr>
              <p:cNvPr id="415" name="Google Shape;415;p9"/>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9"/>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9"/>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9"/>
            <p:cNvSpPr/>
            <p:nvPr/>
          </p:nvSpPr>
          <p:spPr>
            <a:xfrm rot="10800000">
              <a:off x="7869624" y="292026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9"/>
            <p:cNvSpPr/>
            <p:nvPr/>
          </p:nvSpPr>
          <p:spPr>
            <a:xfrm rot="10800000">
              <a:off x="8028970" y="2920884"/>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9"/>
          <p:cNvGrpSpPr/>
          <p:nvPr/>
        </p:nvGrpSpPr>
        <p:grpSpPr>
          <a:xfrm>
            <a:off x="-1953175" y="4816451"/>
            <a:ext cx="4558967" cy="134100"/>
            <a:chOff x="796100" y="3019701"/>
            <a:chExt cx="4558967" cy="134100"/>
          </a:xfrm>
        </p:grpSpPr>
        <p:sp>
          <p:nvSpPr>
            <p:cNvPr id="421" name="Google Shape;421;p9"/>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 name="Google Shape;422;p9"/>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423" name="Google Shape;423;p9"/>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4" name="Shape 424"/>
        <p:cNvGrpSpPr/>
        <p:nvPr/>
      </p:nvGrpSpPr>
      <p:grpSpPr>
        <a:xfrm>
          <a:off x="0" y="0"/>
          <a:ext cx="0" cy="0"/>
          <a:chOff x="0" y="0"/>
          <a:chExt cx="0" cy="0"/>
        </a:xfrm>
      </p:grpSpPr>
      <p:sp>
        <p:nvSpPr>
          <p:cNvPr id="425" name="Google Shape;425;p10"/>
          <p:cNvSpPr/>
          <p:nvPr>
            <p:ph idx="2" type="pic"/>
          </p:nvPr>
        </p:nvSpPr>
        <p:spPr>
          <a:xfrm>
            <a:off x="0" y="0"/>
            <a:ext cx="9144000" cy="5143500"/>
          </a:xfrm>
          <a:prstGeom prst="rect">
            <a:avLst/>
          </a:prstGeom>
          <a:noFill/>
          <a:ln>
            <a:noFill/>
          </a:ln>
        </p:spPr>
      </p:sp>
      <p:sp>
        <p:nvSpPr>
          <p:cNvPr id="426" name="Google Shape;426;p10"/>
          <p:cNvSpPr txBox="1"/>
          <p:nvPr>
            <p:ph type="title"/>
          </p:nvPr>
        </p:nvSpPr>
        <p:spPr>
          <a:xfrm>
            <a:off x="720000" y="539500"/>
            <a:ext cx="3672000" cy="93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9pPr>
          </a:lstStyle>
          <a:p/>
        </p:txBody>
      </p:sp>
      <p:sp>
        <p:nvSpPr>
          <p:cNvPr id="7" name="Google Shape;7;p1"/>
          <p:cNvSpPr txBox="1"/>
          <p:nvPr>
            <p:ph idx="1" type="body"/>
          </p:nvPr>
        </p:nvSpPr>
        <p:spPr>
          <a:xfrm>
            <a:off x="713225" y="1152475"/>
            <a:ext cx="7681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indent="-317500" lvl="1" marL="9144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12.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10.png"/><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13.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18.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 Id="rId3"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 Id="rId3"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 Id="rId3"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0.xml"/><Relationship Id="rId3" Type="http://schemas.openxmlformats.org/officeDocument/2006/relationships/image" Target="../media/image3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2.xml"/><Relationship Id="rId3" Type="http://schemas.openxmlformats.org/officeDocument/2006/relationships/image" Target="../media/image3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3.xml"/><Relationship Id="rId3" Type="http://schemas.openxmlformats.org/officeDocument/2006/relationships/image" Target="../media/image27.png"/><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4.xml"/><Relationship Id="rId3" Type="http://schemas.openxmlformats.org/officeDocument/2006/relationships/image" Target="../media/image32.png"/><Relationship Id="rId4" Type="http://schemas.openxmlformats.org/officeDocument/2006/relationships/image" Target="../media/image3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8.xml"/><Relationship Id="rId3"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3" name="Shape 1423"/>
        <p:cNvGrpSpPr/>
        <p:nvPr/>
      </p:nvGrpSpPr>
      <p:grpSpPr>
        <a:xfrm>
          <a:off x="0" y="0"/>
          <a:ext cx="0" cy="0"/>
          <a:chOff x="0" y="0"/>
          <a:chExt cx="0" cy="0"/>
        </a:xfrm>
      </p:grpSpPr>
      <p:sp>
        <p:nvSpPr>
          <p:cNvPr id="1424" name="Google Shape;1424;p32"/>
          <p:cNvSpPr txBox="1"/>
          <p:nvPr>
            <p:ph idx="1" type="subTitle"/>
          </p:nvPr>
        </p:nvSpPr>
        <p:spPr>
          <a:xfrm>
            <a:off x="1096850" y="3456250"/>
            <a:ext cx="48825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Dareen, Lama, Manuel, Osama</a:t>
            </a:r>
            <a:endParaRPr/>
          </a:p>
        </p:txBody>
      </p:sp>
      <p:sp>
        <p:nvSpPr>
          <p:cNvPr id="1425" name="Google Shape;1425;p32"/>
          <p:cNvSpPr txBox="1"/>
          <p:nvPr>
            <p:ph type="ctrTitle"/>
          </p:nvPr>
        </p:nvSpPr>
        <p:spPr>
          <a:xfrm>
            <a:off x="1096850" y="816324"/>
            <a:ext cx="6974700" cy="232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Orbit Healthcare Fraud Detection Project</a:t>
            </a:r>
            <a:endParaRPr>
              <a:solidFill>
                <a:schemeClr val="dk1"/>
              </a:solidFill>
            </a:endParaRPr>
          </a:p>
        </p:txBody>
      </p:sp>
      <p:grpSp>
        <p:nvGrpSpPr>
          <p:cNvPr id="1426" name="Google Shape;1426;p32"/>
          <p:cNvGrpSpPr/>
          <p:nvPr/>
        </p:nvGrpSpPr>
        <p:grpSpPr>
          <a:xfrm>
            <a:off x="1096850" y="3242811"/>
            <a:ext cx="3936683" cy="134070"/>
            <a:chOff x="1096850" y="3242811"/>
            <a:chExt cx="3936683" cy="134070"/>
          </a:xfrm>
        </p:grpSpPr>
        <p:cxnSp>
          <p:nvCxnSpPr>
            <p:cNvPr id="1427" name="Google Shape;1427;p32"/>
            <p:cNvCxnSpPr/>
            <p:nvPr/>
          </p:nvCxnSpPr>
          <p:spPr>
            <a:xfrm>
              <a:off x="1096850" y="3309850"/>
              <a:ext cx="3840600" cy="0"/>
            </a:xfrm>
            <a:prstGeom prst="straightConnector1">
              <a:avLst/>
            </a:prstGeom>
            <a:noFill/>
            <a:ln cap="flat" cmpd="sng" w="9525">
              <a:solidFill>
                <a:schemeClr val="dk2"/>
              </a:solidFill>
              <a:prstDash val="solid"/>
              <a:round/>
              <a:headEnd len="med" w="med" type="none"/>
              <a:tailEnd len="med" w="med" type="none"/>
            </a:ln>
          </p:spPr>
        </p:cxnSp>
        <p:grpSp>
          <p:nvGrpSpPr>
            <p:cNvPr id="1428" name="Google Shape;1428;p32"/>
            <p:cNvGrpSpPr/>
            <p:nvPr/>
          </p:nvGrpSpPr>
          <p:grpSpPr>
            <a:xfrm>
              <a:off x="4899464" y="3242811"/>
              <a:ext cx="134070" cy="134070"/>
              <a:chOff x="8382514" y="1084976"/>
              <a:chExt cx="265800" cy="265800"/>
            </a:xfrm>
          </p:grpSpPr>
          <p:sp>
            <p:nvSpPr>
              <p:cNvPr id="1429" name="Google Shape;1429;p32"/>
              <p:cNvSpPr/>
              <p:nvPr/>
            </p:nvSpPr>
            <p:spPr>
              <a:xfrm>
                <a:off x="8442213" y="1144734"/>
                <a:ext cx="146400" cy="14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2"/>
              <p:cNvSpPr/>
              <p:nvPr/>
            </p:nvSpPr>
            <p:spPr>
              <a:xfrm>
                <a:off x="8382514" y="1084976"/>
                <a:ext cx="265800" cy="265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1" name="Google Shape;1431;p32"/>
          <p:cNvGrpSpPr/>
          <p:nvPr/>
        </p:nvGrpSpPr>
        <p:grpSpPr>
          <a:xfrm>
            <a:off x="8017432" y="-313900"/>
            <a:ext cx="134070" cy="1891362"/>
            <a:chOff x="8017432" y="-313900"/>
            <a:chExt cx="134070" cy="1891362"/>
          </a:xfrm>
        </p:grpSpPr>
        <p:sp>
          <p:nvSpPr>
            <p:cNvPr id="1432" name="Google Shape;1432;p32"/>
            <p:cNvSpPr/>
            <p:nvPr/>
          </p:nvSpPr>
          <p:spPr>
            <a:xfrm rot="5400000">
              <a:off x="8017432" y="1443393"/>
              <a:ext cx="134070" cy="13407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3" name="Google Shape;1433;p32"/>
            <p:cNvCxnSpPr/>
            <p:nvPr/>
          </p:nvCxnSpPr>
          <p:spPr>
            <a:xfrm>
              <a:off x="8084450" y="-313900"/>
              <a:ext cx="0" cy="1795200"/>
            </a:xfrm>
            <a:prstGeom prst="straightConnector1">
              <a:avLst/>
            </a:prstGeom>
            <a:noFill/>
            <a:ln cap="flat" cmpd="sng" w="9525">
              <a:solidFill>
                <a:schemeClr val="dk2"/>
              </a:solidFill>
              <a:prstDash val="solid"/>
              <a:round/>
              <a:headEnd len="med" w="med" type="none"/>
              <a:tailEnd len="med" w="med" type="none"/>
            </a:ln>
          </p:spPr>
        </p:cxnSp>
        <p:sp>
          <p:nvSpPr>
            <p:cNvPr id="1434" name="Google Shape;1434;p32"/>
            <p:cNvSpPr/>
            <p:nvPr/>
          </p:nvSpPr>
          <p:spPr>
            <a:xfrm rot="5400000">
              <a:off x="8047515" y="1473505"/>
              <a:ext cx="73844" cy="7384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5" name="Google Shape;1435;p32"/>
          <p:cNvGrpSpPr/>
          <p:nvPr/>
        </p:nvGrpSpPr>
        <p:grpSpPr>
          <a:xfrm>
            <a:off x="6309526" y="957475"/>
            <a:ext cx="3504715" cy="5119205"/>
            <a:chOff x="6309526" y="836950"/>
            <a:chExt cx="3504715" cy="5119205"/>
          </a:xfrm>
        </p:grpSpPr>
        <p:sp>
          <p:nvSpPr>
            <p:cNvPr id="1436" name="Google Shape;1436;p32"/>
            <p:cNvSpPr/>
            <p:nvPr/>
          </p:nvSpPr>
          <p:spPr>
            <a:xfrm>
              <a:off x="6309526" y="8369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7" name="Google Shape;1437;p32"/>
            <p:cNvGrpSpPr/>
            <p:nvPr/>
          </p:nvGrpSpPr>
          <p:grpSpPr>
            <a:xfrm>
              <a:off x="7728436" y="3524084"/>
              <a:ext cx="134004" cy="134004"/>
              <a:chOff x="8356813" y="1074288"/>
              <a:chExt cx="351900" cy="351900"/>
            </a:xfrm>
          </p:grpSpPr>
          <p:sp>
            <p:nvSpPr>
              <p:cNvPr id="1438" name="Google Shape;1438;p32"/>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2"/>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0" name="Google Shape;1440;p32"/>
            <p:cNvGrpSpPr/>
            <p:nvPr/>
          </p:nvGrpSpPr>
          <p:grpSpPr>
            <a:xfrm>
              <a:off x="7344361" y="3150259"/>
              <a:ext cx="134004" cy="134004"/>
              <a:chOff x="8356813" y="1074288"/>
              <a:chExt cx="351900" cy="351900"/>
            </a:xfrm>
          </p:grpSpPr>
          <p:sp>
            <p:nvSpPr>
              <p:cNvPr id="1441" name="Google Shape;1441;p32"/>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2"/>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 name="Google Shape;1443;p32"/>
            <p:cNvGrpSpPr/>
            <p:nvPr/>
          </p:nvGrpSpPr>
          <p:grpSpPr>
            <a:xfrm>
              <a:off x="8337811" y="2464059"/>
              <a:ext cx="134004" cy="134004"/>
              <a:chOff x="8356813" y="1074288"/>
              <a:chExt cx="351900" cy="351900"/>
            </a:xfrm>
          </p:grpSpPr>
          <p:sp>
            <p:nvSpPr>
              <p:cNvPr id="1444" name="Google Shape;1444;p32"/>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2"/>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6" name="Google Shape;1446;p32"/>
            <p:cNvSpPr/>
            <p:nvPr/>
          </p:nvSpPr>
          <p:spPr>
            <a:xfrm rot="5400000">
              <a:off x="7687039" y="1023058"/>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41"/>
          <p:cNvSpPr txBox="1"/>
          <p:nvPr>
            <p:ph type="title"/>
          </p:nvPr>
        </p:nvSpPr>
        <p:spPr>
          <a:xfrm>
            <a:off x="720000" y="445025"/>
            <a:ext cx="8333100" cy="5727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lang="en">
                <a:latin typeface="Arial"/>
                <a:ea typeface="Arial"/>
                <a:cs typeface="Arial"/>
                <a:sym typeface="Arial"/>
              </a:rPr>
              <a:t>Behavioral Differences - Claim Volume</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15000"/>
              </a:lnSpc>
              <a:spcBef>
                <a:spcPts val="1800"/>
              </a:spcBef>
              <a:spcAft>
                <a:spcPts val="0"/>
              </a:spcAft>
              <a:buNone/>
            </a:pPr>
            <a:r>
              <a:t/>
            </a:r>
            <a:endParaRPr>
              <a:latin typeface="Arial"/>
              <a:ea typeface="Arial"/>
              <a:cs typeface="Arial"/>
              <a:sym typeface="Arial"/>
            </a:endParaRPr>
          </a:p>
          <a:p>
            <a:pPr indent="0" lvl="0" marL="0" rtl="0" algn="l">
              <a:spcBef>
                <a:spcPts val="1200"/>
              </a:spcBef>
              <a:spcAft>
                <a:spcPts val="0"/>
              </a:spcAft>
              <a:buNone/>
            </a:pPr>
            <a:r>
              <a:t/>
            </a:r>
            <a:endParaRPr/>
          </a:p>
        </p:txBody>
      </p:sp>
      <p:sp>
        <p:nvSpPr>
          <p:cNvPr id="1596" name="Google Shape;1596;p41"/>
          <p:cNvSpPr txBox="1"/>
          <p:nvPr>
            <p:ph idx="2" type="subTitle"/>
          </p:nvPr>
        </p:nvSpPr>
        <p:spPr>
          <a:xfrm>
            <a:off x="720000" y="1752975"/>
            <a:ext cx="8540700" cy="9105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Findings:</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Fraudulent providers submit </a:t>
            </a:r>
            <a:r>
              <a:rPr b="1" lang="en" sz="1350">
                <a:solidFill>
                  <a:srgbClr val="000000"/>
                </a:solidFill>
                <a:latin typeface="Arial"/>
                <a:ea typeface="Arial"/>
                <a:cs typeface="Arial"/>
                <a:sym typeface="Arial"/>
              </a:rPr>
              <a:t>more claims</a:t>
            </a:r>
            <a:r>
              <a:rPr lang="en" sz="1350">
                <a:solidFill>
                  <a:srgbClr val="000000"/>
                </a:solidFill>
                <a:latin typeface="Arial"/>
                <a:ea typeface="Arial"/>
                <a:cs typeface="Arial"/>
                <a:sym typeface="Arial"/>
              </a:rPr>
              <a:t> on average</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Wider distribution of claim counts for fraudulent providers</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Fraudulent providers cluster around higher claim volumes</a:t>
            </a:r>
            <a:endParaRPr b="1" sz="1350">
              <a:solidFill>
                <a:srgbClr val="000000"/>
              </a:solidFill>
              <a:latin typeface="Arial"/>
              <a:ea typeface="Arial"/>
              <a:cs typeface="Arial"/>
              <a:sym typeface="Arial"/>
            </a:endParaRPr>
          </a:p>
          <a:p>
            <a:pPr indent="0" lvl="0" marL="457200" rtl="0" algn="l">
              <a:spcBef>
                <a:spcPts val="1400"/>
              </a:spcBef>
              <a:spcAft>
                <a:spcPts val="700"/>
              </a:spcAft>
              <a:buNone/>
            </a:pPr>
            <a:r>
              <a:t/>
            </a:r>
            <a:endParaRPr b="1" sz="1350">
              <a:solidFill>
                <a:srgbClr val="000000"/>
              </a:solidFill>
              <a:latin typeface="Arial"/>
              <a:ea typeface="Arial"/>
              <a:cs typeface="Arial"/>
              <a:sym typeface="Arial"/>
            </a:endParaRPr>
          </a:p>
        </p:txBody>
      </p:sp>
      <p:grpSp>
        <p:nvGrpSpPr>
          <p:cNvPr id="1597" name="Google Shape;1597;p41"/>
          <p:cNvGrpSpPr/>
          <p:nvPr/>
        </p:nvGrpSpPr>
        <p:grpSpPr>
          <a:xfrm>
            <a:off x="-123925" y="4132283"/>
            <a:ext cx="4558967" cy="1141122"/>
            <a:chOff x="-123925" y="4132283"/>
            <a:chExt cx="4558967" cy="1141122"/>
          </a:xfrm>
        </p:grpSpPr>
        <p:grpSp>
          <p:nvGrpSpPr>
            <p:cNvPr id="1598" name="Google Shape;1598;p41"/>
            <p:cNvGrpSpPr/>
            <p:nvPr/>
          </p:nvGrpSpPr>
          <p:grpSpPr>
            <a:xfrm>
              <a:off x="-2" y="4132283"/>
              <a:ext cx="2308406" cy="1141122"/>
              <a:chOff x="-2" y="4132283"/>
              <a:chExt cx="2308406" cy="1141122"/>
            </a:xfrm>
          </p:grpSpPr>
          <p:sp>
            <p:nvSpPr>
              <p:cNvPr id="1599" name="Google Shape;1599;p41"/>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1"/>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1" name="Google Shape;1601;p41"/>
            <p:cNvGrpSpPr/>
            <p:nvPr/>
          </p:nvGrpSpPr>
          <p:grpSpPr>
            <a:xfrm>
              <a:off x="-123925" y="4386226"/>
              <a:ext cx="4558967" cy="134100"/>
              <a:chOff x="796100" y="3019701"/>
              <a:chExt cx="4558967" cy="134100"/>
            </a:xfrm>
          </p:grpSpPr>
          <p:sp>
            <p:nvSpPr>
              <p:cNvPr id="1602" name="Google Shape;1602;p41"/>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3" name="Google Shape;1603;p41"/>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604" name="Google Shape;1604;p41"/>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42"/>
          <p:cNvSpPr txBox="1"/>
          <p:nvPr>
            <p:ph type="title"/>
          </p:nvPr>
        </p:nvSpPr>
        <p:spPr>
          <a:xfrm>
            <a:off x="720000" y="445025"/>
            <a:ext cx="8333100" cy="5727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lang="en">
                <a:latin typeface="Arial"/>
                <a:ea typeface="Arial"/>
                <a:cs typeface="Arial"/>
                <a:sym typeface="Arial"/>
              </a:rPr>
              <a:t>Behavioral Differences - Claim Volume</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15000"/>
              </a:lnSpc>
              <a:spcBef>
                <a:spcPts val="1800"/>
              </a:spcBef>
              <a:spcAft>
                <a:spcPts val="0"/>
              </a:spcAft>
              <a:buNone/>
            </a:pPr>
            <a:r>
              <a:t/>
            </a:r>
            <a:endParaRPr>
              <a:latin typeface="Arial"/>
              <a:ea typeface="Arial"/>
              <a:cs typeface="Arial"/>
              <a:sym typeface="Arial"/>
            </a:endParaRPr>
          </a:p>
          <a:p>
            <a:pPr indent="0" lvl="0" marL="0" rtl="0" algn="l">
              <a:spcBef>
                <a:spcPts val="1200"/>
              </a:spcBef>
              <a:spcAft>
                <a:spcPts val="0"/>
              </a:spcAft>
              <a:buNone/>
            </a:pPr>
            <a:r>
              <a:t/>
            </a:r>
            <a:endParaRPr/>
          </a:p>
        </p:txBody>
      </p:sp>
      <p:grpSp>
        <p:nvGrpSpPr>
          <p:cNvPr id="1610" name="Google Shape;1610;p42"/>
          <p:cNvGrpSpPr/>
          <p:nvPr/>
        </p:nvGrpSpPr>
        <p:grpSpPr>
          <a:xfrm>
            <a:off x="-123925" y="4132283"/>
            <a:ext cx="4558967" cy="1141122"/>
            <a:chOff x="-123925" y="4132283"/>
            <a:chExt cx="4558967" cy="1141122"/>
          </a:xfrm>
        </p:grpSpPr>
        <p:grpSp>
          <p:nvGrpSpPr>
            <p:cNvPr id="1611" name="Google Shape;1611;p42"/>
            <p:cNvGrpSpPr/>
            <p:nvPr/>
          </p:nvGrpSpPr>
          <p:grpSpPr>
            <a:xfrm>
              <a:off x="-2" y="4132283"/>
              <a:ext cx="2308406" cy="1141122"/>
              <a:chOff x="-2" y="4132283"/>
              <a:chExt cx="2308406" cy="1141122"/>
            </a:xfrm>
          </p:grpSpPr>
          <p:sp>
            <p:nvSpPr>
              <p:cNvPr id="1612" name="Google Shape;1612;p42"/>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2"/>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42"/>
            <p:cNvGrpSpPr/>
            <p:nvPr/>
          </p:nvGrpSpPr>
          <p:grpSpPr>
            <a:xfrm>
              <a:off x="-123925" y="4386226"/>
              <a:ext cx="4558967" cy="134100"/>
              <a:chOff x="796100" y="3019701"/>
              <a:chExt cx="4558967" cy="134100"/>
            </a:xfrm>
          </p:grpSpPr>
          <p:sp>
            <p:nvSpPr>
              <p:cNvPr id="1615" name="Google Shape;1615;p42"/>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6" name="Google Shape;1616;p42"/>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617" name="Google Shape;1617;p42"/>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618" name="Google Shape;1618;p42" title="695bcbfc-fdc1-43bb-9fdb-fadbb11133fb.png"/>
          <p:cNvPicPr preferRelativeResize="0"/>
          <p:nvPr/>
        </p:nvPicPr>
        <p:blipFill>
          <a:blip r:embed="rId3">
            <a:alphaModFix/>
          </a:blip>
          <a:stretch>
            <a:fillRect/>
          </a:stretch>
        </p:blipFill>
        <p:spPr>
          <a:xfrm>
            <a:off x="720001" y="1400375"/>
            <a:ext cx="7345525" cy="3120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43"/>
          <p:cNvSpPr txBox="1"/>
          <p:nvPr>
            <p:ph type="title"/>
          </p:nvPr>
        </p:nvSpPr>
        <p:spPr>
          <a:xfrm>
            <a:off x="720000" y="445025"/>
            <a:ext cx="8149800" cy="5727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lang="en">
                <a:latin typeface="Arial"/>
                <a:ea typeface="Arial"/>
                <a:cs typeface="Arial"/>
                <a:sym typeface="Arial"/>
              </a:rPr>
              <a:t>Behavioral Differences - Operational Complexity</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15000"/>
              </a:lnSpc>
              <a:spcBef>
                <a:spcPts val="1800"/>
              </a:spcBef>
              <a:spcAft>
                <a:spcPts val="0"/>
              </a:spcAft>
              <a:buNone/>
            </a:pPr>
            <a:r>
              <a:t/>
            </a:r>
            <a:endParaRPr>
              <a:latin typeface="Arial"/>
              <a:ea typeface="Arial"/>
              <a:cs typeface="Arial"/>
              <a:sym typeface="Arial"/>
            </a:endParaRPr>
          </a:p>
          <a:p>
            <a:pPr indent="0" lvl="0" marL="0" rtl="0" algn="l">
              <a:spcBef>
                <a:spcPts val="1200"/>
              </a:spcBef>
              <a:spcAft>
                <a:spcPts val="0"/>
              </a:spcAft>
              <a:buNone/>
            </a:pPr>
            <a:r>
              <a:t/>
            </a:r>
            <a:endParaRPr/>
          </a:p>
        </p:txBody>
      </p:sp>
      <p:sp>
        <p:nvSpPr>
          <p:cNvPr id="1624" name="Google Shape;1624;p43"/>
          <p:cNvSpPr txBox="1"/>
          <p:nvPr>
            <p:ph idx="2" type="subTitle"/>
          </p:nvPr>
        </p:nvSpPr>
        <p:spPr>
          <a:xfrm>
            <a:off x="720000" y="1985100"/>
            <a:ext cx="8540700" cy="12891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Findings:</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Fraudulent providers use </a:t>
            </a:r>
            <a:r>
              <a:rPr b="1" lang="en" sz="1350">
                <a:solidFill>
                  <a:srgbClr val="000000"/>
                </a:solidFill>
                <a:latin typeface="Arial"/>
                <a:ea typeface="Arial"/>
                <a:cs typeface="Arial"/>
                <a:sym typeface="Arial"/>
              </a:rPr>
              <a:t>more unique diagnosis codes</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Fraudulent providers use </a:t>
            </a:r>
            <a:r>
              <a:rPr b="1" lang="en" sz="1350">
                <a:solidFill>
                  <a:srgbClr val="000000"/>
                </a:solidFill>
                <a:latin typeface="Arial"/>
                <a:ea typeface="Arial"/>
                <a:cs typeface="Arial"/>
                <a:sym typeface="Arial"/>
              </a:rPr>
              <a:t>more unique procedure codes</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Fraudulent providers work with </a:t>
            </a:r>
            <a:r>
              <a:rPr b="1" lang="en" sz="1350">
                <a:solidFill>
                  <a:srgbClr val="000000"/>
                </a:solidFill>
                <a:latin typeface="Arial"/>
                <a:ea typeface="Arial"/>
                <a:cs typeface="Arial"/>
                <a:sym typeface="Arial"/>
              </a:rPr>
              <a:t>more unique physicians</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Fraudulent providers serve </a:t>
            </a:r>
            <a:r>
              <a:rPr b="1" lang="en" sz="1350">
                <a:solidFill>
                  <a:srgbClr val="000000"/>
                </a:solidFill>
                <a:latin typeface="Arial"/>
                <a:ea typeface="Arial"/>
                <a:cs typeface="Arial"/>
                <a:sym typeface="Arial"/>
              </a:rPr>
              <a:t>more states and counties</a:t>
            </a:r>
            <a:endParaRPr b="1" sz="1350">
              <a:solidFill>
                <a:srgbClr val="000000"/>
              </a:solidFill>
              <a:latin typeface="Arial"/>
              <a:ea typeface="Arial"/>
              <a:cs typeface="Arial"/>
              <a:sym typeface="Arial"/>
            </a:endParaRPr>
          </a:p>
          <a:p>
            <a:pPr indent="0" lvl="0" marL="457200" rtl="0" algn="l">
              <a:spcBef>
                <a:spcPts val="1400"/>
              </a:spcBef>
              <a:spcAft>
                <a:spcPts val="0"/>
              </a:spcAft>
              <a:buNone/>
            </a:pPr>
            <a:r>
              <a:t/>
            </a:r>
            <a:endParaRPr b="1" sz="1350">
              <a:solidFill>
                <a:srgbClr val="000000"/>
              </a:solidFill>
              <a:latin typeface="Arial"/>
              <a:ea typeface="Arial"/>
              <a:cs typeface="Arial"/>
              <a:sym typeface="Arial"/>
            </a:endParaRPr>
          </a:p>
          <a:p>
            <a:pPr indent="0" lvl="0" marL="457200" rtl="0" algn="l">
              <a:spcBef>
                <a:spcPts val="700"/>
              </a:spcBef>
              <a:spcAft>
                <a:spcPts val="700"/>
              </a:spcAft>
              <a:buNone/>
            </a:pPr>
            <a:r>
              <a:t/>
            </a:r>
            <a:endParaRPr b="1" sz="1350">
              <a:solidFill>
                <a:srgbClr val="000000"/>
              </a:solidFill>
              <a:latin typeface="Arial"/>
              <a:ea typeface="Arial"/>
              <a:cs typeface="Arial"/>
              <a:sym typeface="Arial"/>
            </a:endParaRPr>
          </a:p>
        </p:txBody>
      </p:sp>
      <p:grpSp>
        <p:nvGrpSpPr>
          <p:cNvPr id="1625" name="Google Shape;1625;p43"/>
          <p:cNvGrpSpPr/>
          <p:nvPr/>
        </p:nvGrpSpPr>
        <p:grpSpPr>
          <a:xfrm>
            <a:off x="-123925" y="4132283"/>
            <a:ext cx="4558967" cy="1141122"/>
            <a:chOff x="-123925" y="4132283"/>
            <a:chExt cx="4558967" cy="1141122"/>
          </a:xfrm>
        </p:grpSpPr>
        <p:grpSp>
          <p:nvGrpSpPr>
            <p:cNvPr id="1626" name="Google Shape;1626;p43"/>
            <p:cNvGrpSpPr/>
            <p:nvPr/>
          </p:nvGrpSpPr>
          <p:grpSpPr>
            <a:xfrm>
              <a:off x="-2" y="4132283"/>
              <a:ext cx="2308406" cy="1141122"/>
              <a:chOff x="-2" y="4132283"/>
              <a:chExt cx="2308406" cy="1141122"/>
            </a:xfrm>
          </p:grpSpPr>
          <p:sp>
            <p:nvSpPr>
              <p:cNvPr id="1627" name="Google Shape;1627;p43"/>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3"/>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9" name="Google Shape;1629;p43"/>
            <p:cNvGrpSpPr/>
            <p:nvPr/>
          </p:nvGrpSpPr>
          <p:grpSpPr>
            <a:xfrm>
              <a:off x="-123925" y="4386226"/>
              <a:ext cx="4558967" cy="134100"/>
              <a:chOff x="796100" y="3019701"/>
              <a:chExt cx="4558967" cy="134100"/>
            </a:xfrm>
          </p:grpSpPr>
          <p:sp>
            <p:nvSpPr>
              <p:cNvPr id="1630" name="Google Shape;1630;p43"/>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1" name="Google Shape;1631;p43"/>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632" name="Google Shape;1632;p43"/>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44"/>
          <p:cNvSpPr txBox="1"/>
          <p:nvPr>
            <p:ph type="title"/>
          </p:nvPr>
        </p:nvSpPr>
        <p:spPr>
          <a:xfrm>
            <a:off x="720000" y="445025"/>
            <a:ext cx="8149800" cy="5727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lang="en">
                <a:latin typeface="Arial"/>
                <a:ea typeface="Arial"/>
                <a:cs typeface="Arial"/>
                <a:sym typeface="Arial"/>
              </a:rPr>
              <a:t>Behavioral Differences - Operational Complexity</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15000"/>
              </a:lnSpc>
              <a:spcBef>
                <a:spcPts val="1800"/>
              </a:spcBef>
              <a:spcAft>
                <a:spcPts val="0"/>
              </a:spcAft>
              <a:buNone/>
            </a:pPr>
            <a:r>
              <a:t/>
            </a:r>
            <a:endParaRPr>
              <a:latin typeface="Arial"/>
              <a:ea typeface="Arial"/>
              <a:cs typeface="Arial"/>
              <a:sym typeface="Arial"/>
            </a:endParaRPr>
          </a:p>
          <a:p>
            <a:pPr indent="0" lvl="0" marL="0" rtl="0" algn="l">
              <a:spcBef>
                <a:spcPts val="1200"/>
              </a:spcBef>
              <a:spcAft>
                <a:spcPts val="0"/>
              </a:spcAft>
              <a:buNone/>
            </a:pPr>
            <a:r>
              <a:t/>
            </a:r>
            <a:endParaRPr/>
          </a:p>
        </p:txBody>
      </p:sp>
      <p:grpSp>
        <p:nvGrpSpPr>
          <p:cNvPr id="1638" name="Google Shape;1638;p44"/>
          <p:cNvGrpSpPr/>
          <p:nvPr/>
        </p:nvGrpSpPr>
        <p:grpSpPr>
          <a:xfrm>
            <a:off x="-123925" y="4132283"/>
            <a:ext cx="4558967" cy="1141122"/>
            <a:chOff x="-123925" y="4132283"/>
            <a:chExt cx="4558967" cy="1141122"/>
          </a:xfrm>
        </p:grpSpPr>
        <p:grpSp>
          <p:nvGrpSpPr>
            <p:cNvPr id="1639" name="Google Shape;1639;p44"/>
            <p:cNvGrpSpPr/>
            <p:nvPr/>
          </p:nvGrpSpPr>
          <p:grpSpPr>
            <a:xfrm>
              <a:off x="-2" y="4132283"/>
              <a:ext cx="2308406" cy="1141122"/>
              <a:chOff x="-2" y="4132283"/>
              <a:chExt cx="2308406" cy="1141122"/>
            </a:xfrm>
          </p:grpSpPr>
          <p:sp>
            <p:nvSpPr>
              <p:cNvPr id="1640" name="Google Shape;1640;p44"/>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4"/>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2" name="Google Shape;1642;p44"/>
            <p:cNvGrpSpPr/>
            <p:nvPr/>
          </p:nvGrpSpPr>
          <p:grpSpPr>
            <a:xfrm>
              <a:off x="-123925" y="4386226"/>
              <a:ext cx="4558967" cy="134100"/>
              <a:chOff x="796100" y="3019701"/>
              <a:chExt cx="4558967" cy="134100"/>
            </a:xfrm>
          </p:grpSpPr>
          <p:sp>
            <p:nvSpPr>
              <p:cNvPr id="1643" name="Google Shape;1643;p44"/>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4" name="Google Shape;1644;p44"/>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645" name="Google Shape;1645;p44"/>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646" name="Google Shape;1646;p44" title="04c7743e-aaf1-437a-8899-4b28a5cd1e5b.png"/>
          <p:cNvPicPr preferRelativeResize="0"/>
          <p:nvPr/>
        </p:nvPicPr>
        <p:blipFill>
          <a:blip r:embed="rId3">
            <a:alphaModFix/>
          </a:blip>
          <a:stretch>
            <a:fillRect/>
          </a:stretch>
        </p:blipFill>
        <p:spPr>
          <a:xfrm>
            <a:off x="236600" y="2257550"/>
            <a:ext cx="3957474" cy="1717400"/>
          </a:xfrm>
          <a:prstGeom prst="rect">
            <a:avLst/>
          </a:prstGeom>
          <a:noFill/>
          <a:ln>
            <a:noFill/>
          </a:ln>
        </p:spPr>
      </p:pic>
      <p:pic>
        <p:nvPicPr>
          <p:cNvPr id="1647" name="Google Shape;1647;p44" title="7d2a2cbc-5d32-4e6b-a77f-82c648d2fe6b.png"/>
          <p:cNvPicPr preferRelativeResize="0"/>
          <p:nvPr/>
        </p:nvPicPr>
        <p:blipFill>
          <a:blip r:embed="rId4">
            <a:alphaModFix/>
          </a:blip>
          <a:stretch>
            <a:fillRect/>
          </a:stretch>
        </p:blipFill>
        <p:spPr>
          <a:xfrm>
            <a:off x="4552549" y="2257550"/>
            <a:ext cx="4317249" cy="1874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45"/>
          <p:cNvSpPr txBox="1"/>
          <p:nvPr>
            <p:ph type="title"/>
          </p:nvPr>
        </p:nvSpPr>
        <p:spPr>
          <a:xfrm>
            <a:off x="720000" y="445025"/>
            <a:ext cx="8076600" cy="5727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lang="en">
                <a:latin typeface="Arial"/>
                <a:ea typeface="Arial"/>
                <a:cs typeface="Arial"/>
                <a:sym typeface="Arial"/>
              </a:rPr>
              <a:t>Behavioral Differences - Patient Demographics</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15000"/>
              </a:lnSpc>
              <a:spcBef>
                <a:spcPts val="1800"/>
              </a:spcBef>
              <a:spcAft>
                <a:spcPts val="0"/>
              </a:spcAft>
              <a:buNone/>
            </a:pPr>
            <a:r>
              <a:t/>
            </a:r>
            <a:endParaRPr>
              <a:latin typeface="Arial"/>
              <a:ea typeface="Arial"/>
              <a:cs typeface="Arial"/>
              <a:sym typeface="Arial"/>
            </a:endParaRPr>
          </a:p>
          <a:p>
            <a:pPr indent="0" lvl="0" marL="0" rtl="0" algn="l">
              <a:spcBef>
                <a:spcPts val="1200"/>
              </a:spcBef>
              <a:spcAft>
                <a:spcPts val="0"/>
              </a:spcAft>
              <a:buNone/>
            </a:pPr>
            <a:r>
              <a:t/>
            </a:r>
            <a:endParaRPr/>
          </a:p>
        </p:txBody>
      </p:sp>
      <p:sp>
        <p:nvSpPr>
          <p:cNvPr id="1653" name="Google Shape;1653;p45"/>
          <p:cNvSpPr txBox="1"/>
          <p:nvPr>
            <p:ph idx="2" type="subTitle"/>
          </p:nvPr>
        </p:nvSpPr>
        <p:spPr>
          <a:xfrm>
            <a:off x="720000" y="1972900"/>
            <a:ext cx="8540700" cy="11412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Findings:</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Fraudulent providers serve </a:t>
            </a:r>
            <a:r>
              <a:rPr b="1" lang="en" sz="1350">
                <a:solidFill>
                  <a:srgbClr val="000000"/>
                </a:solidFill>
                <a:latin typeface="Arial"/>
                <a:ea typeface="Arial"/>
                <a:cs typeface="Arial"/>
                <a:sym typeface="Arial"/>
              </a:rPr>
              <a:t>slightly younger patients</a:t>
            </a:r>
            <a:r>
              <a:rPr lang="en" sz="1350">
                <a:solidFill>
                  <a:srgbClr val="000000"/>
                </a:solidFill>
                <a:latin typeface="Arial"/>
                <a:ea typeface="Arial"/>
                <a:cs typeface="Arial"/>
                <a:sym typeface="Arial"/>
              </a:rPr>
              <a:t> on average</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Fraudulent providers have </a:t>
            </a:r>
            <a:r>
              <a:rPr b="1" lang="en" sz="1350">
                <a:solidFill>
                  <a:srgbClr val="000000"/>
                </a:solidFill>
                <a:latin typeface="Arial"/>
                <a:ea typeface="Arial"/>
                <a:cs typeface="Arial"/>
                <a:sym typeface="Arial"/>
              </a:rPr>
              <a:t>lower percentage of deceased beneficiaries</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Similar gender and race distributions</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Subtle differences in chronic condition patterns</a:t>
            </a:r>
            <a:endParaRPr sz="1350">
              <a:solidFill>
                <a:srgbClr val="000000"/>
              </a:solidFill>
              <a:latin typeface="Arial"/>
              <a:ea typeface="Arial"/>
              <a:cs typeface="Arial"/>
              <a:sym typeface="Arial"/>
            </a:endParaRPr>
          </a:p>
          <a:p>
            <a:pPr indent="0" lvl="0" marL="0" rtl="0" algn="l">
              <a:spcBef>
                <a:spcPts val="1400"/>
              </a:spcBef>
              <a:spcAft>
                <a:spcPts val="0"/>
              </a:spcAft>
              <a:buNone/>
            </a:pPr>
            <a:r>
              <a:t/>
            </a:r>
            <a:endParaRPr b="1" sz="1350">
              <a:solidFill>
                <a:srgbClr val="000000"/>
              </a:solidFill>
              <a:latin typeface="Arial"/>
              <a:ea typeface="Arial"/>
              <a:cs typeface="Arial"/>
              <a:sym typeface="Arial"/>
            </a:endParaRPr>
          </a:p>
          <a:p>
            <a:pPr indent="0" lvl="0" marL="457200" rtl="0" algn="l">
              <a:spcBef>
                <a:spcPts val="700"/>
              </a:spcBef>
              <a:spcAft>
                <a:spcPts val="700"/>
              </a:spcAft>
              <a:buNone/>
            </a:pPr>
            <a:r>
              <a:t/>
            </a:r>
            <a:endParaRPr b="1" sz="1350">
              <a:solidFill>
                <a:srgbClr val="000000"/>
              </a:solidFill>
              <a:latin typeface="Arial"/>
              <a:ea typeface="Arial"/>
              <a:cs typeface="Arial"/>
              <a:sym typeface="Arial"/>
            </a:endParaRPr>
          </a:p>
        </p:txBody>
      </p:sp>
      <p:grpSp>
        <p:nvGrpSpPr>
          <p:cNvPr id="1654" name="Google Shape;1654;p45"/>
          <p:cNvGrpSpPr/>
          <p:nvPr/>
        </p:nvGrpSpPr>
        <p:grpSpPr>
          <a:xfrm>
            <a:off x="-123925" y="4132283"/>
            <a:ext cx="4558967" cy="1141122"/>
            <a:chOff x="-123925" y="4132283"/>
            <a:chExt cx="4558967" cy="1141122"/>
          </a:xfrm>
        </p:grpSpPr>
        <p:grpSp>
          <p:nvGrpSpPr>
            <p:cNvPr id="1655" name="Google Shape;1655;p45"/>
            <p:cNvGrpSpPr/>
            <p:nvPr/>
          </p:nvGrpSpPr>
          <p:grpSpPr>
            <a:xfrm>
              <a:off x="-2" y="4132283"/>
              <a:ext cx="2308406" cy="1141122"/>
              <a:chOff x="-2" y="4132283"/>
              <a:chExt cx="2308406" cy="1141122"/>
            </a:xfrm>
          </p:grpSpPr>
          <p:sp>
            <p:nvSpPr>
              <p:cNvPr id="1656" name="Google Shape;1656;p45"/>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5"/>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 name="Google Shape;1658;p45"/>
            <p:cNvGrpSpPr/>
            <p:nvPr/>
          </p:nvGrpSpPr>
          <p:grpSpPr>
            <a:xfrm>
              <a:off x="-123925" y="4386226"/>
              <a:ext cx="4558967" cy="134100"/>
              <a:chOff x="796100" y="3019701"/>
              <a:chExt cx="4558967" cy="134100"/>
            </a:xfrm>
          </p:grpSpPr>
          <p:sp>
            <p:nvSpPr>
              <p:cNvPr id="1659" name="Google Shape;1659;p45"/>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0" name="Google Shape;1660;p45"/>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661" name="Google Shape;1661;p45"/>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grpSp>
        <p:nvGrpSpPr>
          <p:cNvPr id="1666" name="Google Shape;1666;p46"/>
          <p:cNvGrpSpPr/>
          <p:nvPr/>
        </p:nvGrpSpPr>
        <p:grpSpPr>
          <a:xfrm>
            <a:off x="-123925" y="4132283"/>
            <a:ext cx="4558967" cy="1141122"/>
            <a:chOff x="-123925" y="4132283"/>
            <a:chExt cx="4558967" cy="1141122"/>
          </a:xfrm>
        </p:grpSpPr>
        <p:grpSp>
          <p:nvGrpSpPr>
            <p:cNvPr id="1667" name="Google Shape;1667;p46"/>
            <p:cNvGrpSpPr/>
            <p:nvPr/>
          </p:nvGrpSpPr>
          <p:grpSpPr>
            <a:xfrm>
              <a:off x="-2" y="4132283"/>
              <a:ext cx="2308406" cy="1141122"/>
              <a:chOff x="-2" y="4132283"/>
              <a:chExt cx="2308406" cy="1141122"/>
            </a:xfrm>
          </p:grpSpPr>
          <p:sp>
            <p:nvSpPr>
              <p:cNvPr id="1668" name="Google Shape;1668;p46"/>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6"/>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0" name="Google Shape;1670;p46"/>
            <p:cNvGrpSpPr/>
            <p:nvPr/>
          </p:nvGrpSpPr>
          <p:grpSpPr>
            <a:xfrm>
              <a:off x="-123925" y="4386226"/>
              <a:ext cx="4558967" cy="134100"/>
              <a:chOff x="796100" y="3019701"/>
              <a:chExt cx="4558967" cy="134100"/>
            </a:xfrm>
          </p:grpSpPr>
          <p:sp>
            <p:nvSpPr>
              <p:cNvPr id="1671" name="Google Shape;1671;p46"/>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2" name="Google Shape;1672;p46"/>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673" name="Google Shape;1673;p46"/>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674" name="Google Shape;1674;p46" title="8cfb0584-8e37-4c98-a783-bc36066c392d.png"/>
          <p:cNvPicPr preferRelativeResize="0"/>
          <p:nvPr/>
        </p:nvPicPr>
        <p:blipFill>
          <a:blip r:embed="rId3">
            <a:alphaModFix/>
          </a:blip>
          <a:stretch>
            <a:fillRect/>
          </a:stretch>
        </p:blipFill>
        <p:spPr>
          <a:xfrm>
            <a:off x="152413" y="448050"/>
            <a:ext cx="4573742" cy="1697175"/>
          </a:xfrm>
          <a:prstGeom prst="rect">
            <a:avLst/>
          </a:prstGeom>
          <a:noFill/>
          <a:ln>
            <a:noFill/>
          </a:ln>
        </p:spPr>
      </p:pic>
      <p:pic>
        <p:nvPicPr>
          <p:cNvPr id="1675" name="Google Shape;1675;p46" title="00a2e7a7-4129-4dda-9843-167e2c3bb448.png"/>
          <p:cNvPicPr preferRelativeResize="0"/>
          <p:nvPr/>
        </p:nvPicPr>
        <p:blipFill>
          <a:blip r:embed="rId4">
            <a:alphaModFix/>
          </a:blip>
          <a:stretch>
            <a:fillRect/>
          </a:stretch>
        </p:blipFill>
        <p:spPr>
          <a:xfrm>
            <a:off x="4900775" y="550975"/>
            <a:ext cx="4018924" cy="1491300"/>
          </a:xfrm>
          <a:prstGeom prst="rect">
            <a:avLst/>
          </a:prstGeom>
          <a:noFill/>
          <a:ln>
            <a:noFill/>
          </a:ln>
        </p:spPr>
      </p:pic>
      <p:pic>
        <p:nvPicPr>
          <p:cNvPr id="1676" name="Google Shape;1676;p46" title="55ac8135-465d-4045-8b64-3a443294cd5d.png"/>
          <p:cNvPicPr preferRelativeResize="0"/>
          <p:nvPr/>
        </p:nvPicPr>
        <p:blipFill>
          <a:blip r:embed="rId5">
            <a:alphaModFix/>
          </a:blip>
          <a:stretch>
            <a:fillRect/>
          </a:stretch>
        </p:blipFill>
        <p:spPr>
          <a:xfrm>
            <a:off x="4925479" y="2411788"/>
            <a:ext cx="3969510" cy="1684900"/>
          </a:xfrm>
          <a:prstGeom prst="rect">
            <a:avLst/>
          </a:prstGeom>
          <a:noFill/>
          <a:ln>
            <a:noFill/>
          </a:ln>
        </p:spPr>
      </p:pic>
      <p:pic>
        <p:nvPicPr>
          <p:cNvPr id="1677" name="Google Shape;1677;p46" title="2fb79a34-3645-4e76-8151-e2fd0d5f65f2.png"/>
          <p:cNvPicPr preferRelativeResize="0"/>
          <p:nvPr/>
        </p:nvPicPr>
        <p:blipFill>
          <a:blip r:embed="rId6">
            <a:alphaModFix/>
          </a:blip>
          <a:stretch>
            <a:fillRect/>
          </a:stretch>
        </p:blipFill>
        <p:spPr>
          <a:xfrm>
            <a:off x="261663" y="2292624"/>
            <a:ext cx="4355227" cy="1923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47"/>
          <p:cNvSpPr txBox="1"/>
          <p:nvPr>
            <p:ph type="title"/>
          </p:nvPr>
        </p:nvSpPr>
        <p:spPr>
          <a:xfrm>
            <a:off x="720000" y="445025"/>
            <a:ext cx="8076600" cy="5727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lang="en">
                <a:latin typeface="Arial"/>
                <a:ea typeface="Arial"/>
                <a:cs typeface="Arial"/>
                <a:sym typeface="Arial"/>
              </a:rPr>
              <a:t>Temporal Patterns</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15000"/>
              </a:lnSpc>
              <a:spcBef>
                <a:spcPts val="1800"/>
              </a:spcBef>
              <a:spcAft>
                <a:spcPts val="0"/>
              </a:spcAft>
              <a:buNone/>
            </a:pPr>
            <a:r>
              <a:t/>
            </a:r>
            <a:endParaRPr>
              <a:latin typeface="Arial"/>
              <a:ea typeface="Arial"/>
              <a:cs typeface="Arial"/>
              <a:sym typeface="Arial"/>
            </a:endParaRPr>
          </a:p>
          <a:p>
            <a:pPr indent="0" lvl="0" marL="0" rtl="0" algn="l">
              <a:spcBef>
                <a:spcPts val="1200"/>
              </a:spcBef>
              <a:spcAft>
                <a:spcPts val="0"/>
              </a:spcAft>
              <a:buNone/>
            </a:pPr>
            <a:r>
              <a:t/>
            </a:r>
            <a:endParaRPr/>
          </a:p>
        </p:txBody>
      </p:sp>
      <p:sp>
        <p:nvSpPr>
          <p:cNvPr id="1683" name="Google Shape;1683;p47"/>
          <p:cNvSpPr txBox="1"/>
          <p:nvPr>
            <p:ph idx="2" type="subTitle"/>
          </p:nvPr>
        </p:nvSpPr>
        <p:spPr>
          <a:xfrm>
            <a:off x="720000" y="1508650"/>
            <a:ext cx="8540700" cy="11412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Findings:</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Fraudulent providers maintain </a:t>
            </a:r>
            <a:r>
              <a:rPr b="1" lang="en" sz="1350">
                <a:solidFill>
                  <a:srgbClr val="000000"/>
                </a:solidFill>
                <a:latin typeface="Arial"/>
                <a:ea typeface="Arial"/>
                <a:cs typeface="Arial"/>
                <a:sym typeface="Arial"/>
              </a:rPr>
              <a:t>consistently higher monthly claim counts</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Fraudulent providers have </a:t>
            </a:r>
            <a:r>
              <a:rPr b="1" lang="en" sz="1350">
                <a:solidFill>
                  <a:srgbClr val="000000"/>
                </a:solidFill>
                <a:latin typeface="Arial"/>
                <a:ea typeface="Arial"/>
                <a:cs typeface="Arial"/>
                <a:sym typeface="Arial"/>
              </a:rPr>
              <a:t>higher monthly reimbursement amounts</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Similar temporal trends (sophisticated fraud patterns)</a:t>
            </a:r>
            <a:endParaRPr sz="1350">
              <a:solidFill>
                <a:srgbClr val="000000"/>
              </a:solidFill>
              <a:latin typeface="Arial"/>
              <a:ea typeface="Arial"/>
              <a:cs typeface="Arial"/>
              <a:sym typeface="Arial"/>
            </a:endParaRPr>
          </a:p>
          <a:p>
            <a:pPr indent="0" lvl="0" marL="457200" rtl="0" algn="l">
              <a:spcBef>
                <a:spcPts val="1400"/>
              </a:spcBef>
              <a:spcAft>
                <a:spcPts val="0"/>
              </a:spcAft>
              <a:buNone/>
            </a:pPr>
            <a:r>
              <a:t/>
            </a:r>
            <a:endParaRPr b="1" sz="1350">
              <a:solidFill>
                <a:srgbClr val="000000"/>
              </a:solidFill>
              <a:latin typeface="Arial"/>
              <a:ea typeface="Arial"/>
              <a:cs typeface="Arial"/>
              <a:sym typeface="Arial"/>
            </a:endParaRPr>
          </a:p>
          <a:p>
            <a:pPr indent="0" lvl="0" marL="0" rtl="0" algn="l">
              <a:spcBef>
                <a:spcPts val="700"/>
              </a:spcBef>
              <a:spcAft>
                <a:spcPts val="0"/>
              </a:spcAft>
              <a:buNone/>
            </a:pPr>
            <a:r>
              <a:t/>
            </a:r>
            <a:endParaRPr b="1" sz="1350">
              <a:solidFill>
                <a:srgbClr val="000000"/>
              </a:solidFill>
              <a:latin typeface="Arial"/>
              <a:ea typeface="Arial"/>
              <a:cs typeface="Arial"/>
              <a:sym typeface="Arial"/>
            </a:endParaRPr>
          </a:p>
          <a:p>
            <a:pPr indent="0" lvl="0" marL="457200" rtl="0" algn="l">
              <a:spcBef>
                <a:spcPts val="700"/>
              </a:spcBef>
              <a:spcAft>
                <a:spcPts val="700"/>
              </a:spcAft>
              <a:buNone/>
            </a:pPr>
            <a:r>
              <a:t/>
            </a:r>
            <a:endParaRPr b="1" sz="1350">
              <a:solidFill>
                <a:srgbClr val="000000"/>
              </a:solidFill>
              <a:latin typeface="Arial"/>
              <a:ea typeface="Arial"/>
              <a:cs typeface="Arial"/>
              <a:sym typeface="Arial"/>
            </a:endParaRPr>
          </a:p>
        </p:txBody>
      </p:sp>
      <p:grpSp>
        <p:nvGrpSpPr>
          <p:cNvPr id="1684" name="Google Shape;1684;p47"/>
          <p:cNvGrpSpPr/>
          <p:nvPr/>
        </p:nvGrpSpPr>
        <p:grpSpPr>
          <a:xfrm>
            <a:off x="-123925" y="4132283"/>
            <a:ext cx="4558967" cy="1141122"/>
            <a:chOff x="-123925" y="4132283"/>
            <a:chExt cx="4558967" cy="1141122"/>
          </a:xfrm>
        </p:grpSpPr>
        <p:grpSp>
          <p:nvGrpSpPr>
            <p:cNvPr id="1685" name="Google Shape;1685;p47"/>
            <p:cNvGrpSpPr/>
            <p:nvPr/>
          </p:nvGrpSpPr>
          <p:grpSpPr>
            <a:xfrm>
              <a:off x="-2" y="4132283"/>
              <a:ext cx="2308406" cy="1141122"/>
              <a:chOff x="-2" y="4132283"/>
              <a:chExt cx="2308406" cy="1141122"/>
            </a:xfrm>
          </p:grpSpPr>
          <p:sp>
            <p:nvSpPr>
              <p:cNvPr id="1686" name="Google Shape;1686;p47"/>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7"/>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8" name="Google Shape;1688;p47"/>
            <p:cNvGrpSpPr/>
            <p:nvPr/>
          </p:nvGrpSpPr>
          <p:grpSpPr>
            <a:xfrm>
              <a:off x="-123925" y="4386226"/>
              <a:ext cx="4558967" cy="134100"/>
              <a:chOff x="796100" y="3019701"/>
              <a:chExt cx="4558967" cy="134100"/>
            </a:xfrm>
          </p:grpSpPr>
          <p:sp>
            <p:nvSpPr>
              <p:cNvPr id="1689" name="Google Shape;1689;p47"/>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0" name="Google Shape;1690;p47"/>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691" name="Google Shape;1691;p47"/>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48"/>
          <p:cNvSpPr txBox="1"/>
          <p:nvPr>
            <p:ph type="title"/>
          </p:nvPr>
        </p:nvSpPr>
        <p:spPr>
          <a:xfrm>
            <a:off x="720000" y="445025"/>
            <a:ext cx="8076600" cy="5727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lang="en">
                <a:latin typeface="Arial"/>
                <a:ea typeface="Arial"/>
                <a:cs typeface="Arial"/>
                <a:sym typeface="Arial"/>
              </a:rPr>
              <a:t>Temporal Patterns</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15000"/>
              </a:lnSpc>
              <a:spcBef>
                <a:spcPts val="1800"/>
              </a:spcBef>
              <a:spcAft>
                <a:spcPts val="0"/>
              </a:spcAft>
              <a:buNone/>
            </a:pPr>
            <a:r>
              <a:t/>
            </a:r>
            <a:endParaRPr>
              <a:latin typeface="Arial"/>
              <a:ea typeface="Arial"/>
              <a:cs typeface="Arial"/>
              <a:sym typeface="Arial"/>
            </a:endParaRPr>
          </a:p>
          <a:p>
            <a:pPr indent="0" lvl="0" marL="0" rtl="0" algn="l">
              <a:spcBef>
                <a:spcPts val="1200"/>
              </a:spcBef>
              <a:spcAft>
                <a:spcPts val="0"/>
              </a:spcAft>
              <a:buNone/>
            </a:pPr>
            <a:r>
              <a:t/>
            </a:r>
            <a:endParaRPr/>
          </a:p>
        </p:txBody>
      </p:sp>
      <p:grpSp>
        <p:nvGrpSpPr>
          <p:cNvPr id="1697" name="Google Shape;1697;p48"/>
          <p:cNvGrpSpPr/>
          <p:nvPr/>
        </p:nvGrpSpPr>
        <p:grpSpPr>
          <a:xfrm>
            <a:off x="-123925" y="4132283"/>
            <a:ext cx="4558967" cy="1141122"/>
            <a:chOff x="-123925" y="4132283"/>
            <a:chExt cx="4558967" cy="1141122"/>
          </a:xfrm>
        </p:grpSpPr>
        <p:grpSp>
          <p:nvGrpSpPr>
            <p:cNvPr id="1698" name="Google Shape;1698;p48"/>
            <p:cNvGrpSpPr/>
            <p:nvPr/>
          </p:nvGrpSpPr>
          <p:grpSpPr>
            <a:xfrm>
              <a:off x="-2" y="4132283"/>
              <a:ext cx="2308406" cy="1141122"/>
              <a:chOff x="-2" y="4132283"/>
              <a:chExt cx="2308406" cy="1141122"/>
            </a:xfrm>
          </p:grpSpPr>
          <p:sp>
            <p:nvSpPr>
              <p:cNvPr id="1699" name="Google Shape;1699;p48"/>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8"/>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1" name="Google Shape;1701;p48"/>
            <p:cNvGrpSpPr/>
            <p:nvPr/>
          </p:nvGrpSpPr>
          <p:grpSpPr>
            <a:xfrm>
              <a:off x="-123925" y="4386226"/>
              <a:ext cx="4558967" cy="134100"/>
              <a:chOff x="796100" y="3019701"/>
              <a:chExt cx="4558967" cy="134100"/>
            </a:xfrm>
          </p:grpSpPr>
          <p:sp>
            <p:nvSpPr>
              <p:cNvPr id="1702" name="Google Shape;1702;p48"/>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3" name="Google Shape;1703;p48"/>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704" name="Google Shape;1704;p48"/>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705" name="Google Shape;1705;p48" title="1738a20c-2288-4132-847a-526db0d3781c.png"/>
          <p:cNvPicPr preferRelativeResize="0"/>
          <p:nvPr/>
        </p:nvPicPr>
        <p:blipFill>
          <a:blip r:embed="rId3">
            <a:alphaModFix/>
          </a:blip>
          <a:stretch>
            <a:fillRect/>
          </a:stretch>
        </p:blipFill>
        <p:spPr>
          <a:xfrm>
            <a:off x="719999" y="1439730"/>
            <a:ext cx="8076601" cy="29175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49"/>
          <p:cNvSpPr txBox="1"/>
          <p:nvPr>
            <p:ph type="title"/>
          </p:nvPr>
        </p:nvSpPr>
        <p:spPr>
          <a:xfrm>
            <a:off x="720000" y="445025"/>
            <a:ext cx="8076600" cy="5727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lang="en">
                <a:latin typeface="Arial"/>
                <a:ea typeface="Arial"/>
                <a:cs typeface="Arial"/>
                <a:sym typeface="Arial"/>
              </a:rPr>
              <a:t>Geographic Patterns</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15000"/>
              </a:lnSpc>
              <a:spcBef>
                <a:spcPts val="1800"/>
              </a:spcBef>
              <a:spcAft>
                <a:spcPts val="0"/>
              </a:spcAft>
              <a:buNone/>
            </a:pPr>
            <a:r>
              <a:t/>
            </a:r>
            <a:endParaRPr>
              <a:latin typeface="Arial"/>
              <a:ea typeface="Arial"/>
              <a:cs typeface="Arial"/>
              <a:sym typeface="Arial"/>
            </a:endParaRPr>
          </a:p>
          <a:p>
            <a:pPr indent="0" lvl="0" marL="0" rtl="0" algn="l">
              <a:spcBef>
                <a:spcPts val="1200"/>
              </a:spcBef>
              <a:spcAft>
                <a:spcPts val="0"/>
              </a:spcAft>
              <a:buNone/>
            </a:pPr>
            <a:r>
              <a:t/>
            </a:r>
            <a:endParaRPr/>
          </a:p>
        </p:txBody>
      </p:sp>
      <p:sp>
        <p:nvSpPr>
          <p:cNvPr id="1711" name="Google Shape;1711;p49"/>
          <p:cNvSpPr txBox="1"/>
          <p:nvPr>
            <p:ph idx="2" type="subTitle"/>
          </p:nvPr>
        </p:nvSpPr>
        <p:spPr>
          <a:xfrm>
            <a:off x="720000" y="1473975"/>
            <a:ext cx="8540700" cy="11412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Findings:</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Fraudulent providers serve </a:t>
            </a:r>
            <a:r>
              <a:rPr b="1" lang="en" sz="1350">
                <a:solidFill>
                  <a:srgbClr val="000000"/>
                </a:solidFill>
                <a:latin typeface="Arial"/>
                <a:ea typeface="Arial"/>
                <a:cs typeface="Arial"/>
                <a:sym typeface="Arial"/>
              </a:rPr>
              <a:t>more unique states and counties</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Certain states/counties show higher concentrations of fraudulent claims</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Geographic clustering suggests localized fraud schemes</a:t>
            </a:r>
            <a:endParaRPr sz="1350">
              <a:solidFill>
                <a:srgbClr val="000000"/>
              </a:solidFill>
              <a:latin typeface="Arial"/>
              <a:ea typeface="Arial"/>
              <a:cs typeface="Arial"/>
              <a:sym typeface="Arial"/>
            </a:endParaRPr>
          </a:p>
          <a:p>
            <a:pPr indent="0" lvl="0" marL="457200" rtl="0" algn="l">
              <a:spcBef>
                <a:spcPts val="1400"/>
              </a:spcBef>
              <a:spcAft>
                <a:spcPts val="1400"/>
              </a:spcAft>
              <a:buNone/>
            </a:pPr>
            <a:r>
              <a:t/>
            </a:r>
            <a:endParaRPr b="1" sz="1350">
              <a:solidFill>
                <a:srgbClr val="000000"/>
              </a:solidFill>
              <a:latin typeface="Arial"/>
              <a:ea typeface="Arial"/>
              <a:cs typeface="Arial"/>
              <a:sym typeface="Arial"/>
            </a:endParaRPr>
          </a:p>
        </p:txBody>
      </p:sp>
      <p:grpSp>
        <p:nvGrpSpPr>
          <p:cNvPr id="1712" name="Google Shape;1712;p49"/>
          <p:cNvGrpSpPr/>
          <p:nvPr/>
        </p:nvGrpSpPr>
        <p:grpSpPr>
          <a:xfrm>
            <a:off x="-123925" y="4132283"/>
            <a:ext cx="4558967" cy="1141122"/>
            <a:chOff x="-123925" y="4132283"/>
            <a:chExt cx="4558967" cy="1141122"/>
          </a:xfrm>
        </p:grpSpPr>
        <p:grpSp>
          <p:nvGrpSpPr>
            <p:cNvPr id="1713" name="Google Shape;1713;p49"/>
            <p:cNvGrpSpPr/>
            <p:nvPr/>
          </p:nvGrpSpPr>
          <p:grpSpPr>
            <a:xfrm>
              <a:off x="-2" y="4132283"/>
              <a:ext cx="2308406" cy="1141122"/>
              <a:chOff x="-2" y="4132283"/>
              <a:chExt cx="2308406" cy="1141122"/>
            </a:xfrm>
          </p:grpSpPr>
          <p:sp>
            <p:nvSpPr>
              <p:cNvPr id="1714" name="Google Shape;1714;p49"/>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9"/>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49"/>
            <p:cNvGrpSpPr/>
            <p:nvPr/>
          </p:nvGrpSpPr>
          <p:grpSpPr>
            <a:xfrm>
              <a:off x="-123925" y="4386226"/>
              <a:ext cx="4558967" cy="134100"/>
              <a:chOff x="796100" y="3019701"/>
              <a:chExt cx="4558967" cy="134100"/>
            </a:xfrm>
          </p:grpSpPr>
          <p:sp>
            <p:nvSpPr>
              <p:cNvPr id="1717" name="Google Shape;1717;p49"/>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18" name="Google Shape;1718;p49"/>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719" name="Google Shape;1719;p49"/>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50"/>
          <p:cNvSpPr txBox="1"/>
          <p:nvPr>
            <p:ph type="title"/>
          </p:nvPr>
        </p:nvSpPr>
        <p:spPr>
          <a:xfrm>
            <a:off x="720000" y="445025"/>
            <a:ext cx="8076600" cy="5727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lang="en">
                <a:latin typeface="Arial"/>
                <a:ea typeface="Arial"/>
                <a:cs typeface="Arial"/>
                <a:sym typeface="Arial"/>
              </a:rPr>
              <a:t>Geographic Patterns</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15000"/>
              </a:lnSpc>
              <a:spcBef>
                <a:spcPts val="1800"/>
              </a:spcBef>
              <a:spcAft>
                <a:spcPts val="0"/>
              </a:spcAft>
              <a:buNone/>
            </a:pPr>
            <a:r>
              <a:t/>
            </a:r>
            <a:endParaRPr>
              <a:latin typeface="Arial"/>
              <a:ea typeface="Arial"/>
              <a:cs typeface="Arial"/>
              <a:sym typeface="Arial"/>
            </a:endParaRPr>
          </a:p>
          <a:p>
            <a:pPr indent="0" lvl="0" marL="0" rtl="0" algn="l">
              <a:spcBef>
                <a:spcPts val="1200"/>
              </a:spcBef>
              <a:spcAft>
                <a:spcPts val="0"/>
              </a:spcAft>
              <a:buNone/>
            </a:pPr>
            <a:r>
              <a:t/>
            </a:r>
            <a:endParaRPr/>
          </a:p>
        </p:txBody>
      </p:sp>
      <p:grpSp>
        <p:nvGrpSpPr>
          <p:cNvPr id="1725" name="Google Shape;1725;p50"/>
          <p:cNvGrpSpPr/>
          <p:nvPr/>
        </p:nvGrpSpPr>
        <p:grpSpPr>
          <a:xfrm>
            <a:off x="-123925" y="4132283"/>
            <a:ext cx="4558967" cy="1141122"/>
            <a:chOff x="-123925" y="4132283"/>
            <a:chExt cx="4558967" cy="1141122"/>
          </a:xfrm>
        </p:grpSpPr>
        <p:grpSp>
          <p:nvGrpSpPr>
            <p:cNvPr id="1726" name="Google Shape;1726;p50"/>
            <p:cNvGrpSpPr/>
            <p:nvPr/>
          </p:nvGrpSpPr>
          <p:grpSpPr>
            <a:xfrm>
              <a:off x="-2" y="4132283"/>
              <a:ext cx="2308406" cy="1141122"/>
              <a:chOff x="-2" y="4132283"/>
              <a:chExt cx="2308406" cy="1141122"/>
            </a:xfrm>
          </p:grpSpPr>
          <p:sp>
            <p:nvSpPr>
              <p:cNvPr id="1727" name="Google Shape;1727;p50"/>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0"/>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9" name="Google Shape;1729;p50"/>
            <p:cNvGrpSpPr/>
            <p:nvPr/>
          </p:nvGrpSpPr>
          <p:grpSpPr>
            <a:xfrm>
              <a:off x="-123925" y="4386226"/>
              <a:ext cx="4558967" cy="134100"/>
              <a:chOff x="796100" y="3019701"/>
              <a:chExt cx="4558967" cy="134100"/>
            </a:xfrm>
          </p:grpSpPr>
          <p:sp>
            <p:nvSpPr>
              <p:cNvPr id="1730" name="Google Shape;1730;p50"/>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1" name="Google Shape;1731;p50"/>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732" name="Google Shape;1732;p50"/>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733" name="Google Shape;1733;p50" title="380b67d2-fbdb-428c-b159-d25cf1cd0834.png"/>
          <p:cNvPicPr preferRelativeResize="0"/>
          <p:nvPr/>
        </p:nvPicPr>
        <p:blipFill>
          <a:blip r:embed="rId3">
            <a:alphaModFix/>
          </a:blip>
          <a:stretch>
            <a:fillRect/>
          </a:stretch>
        </p:blipFill>
        <p:spPr>
          <a:xfrm>
            <a:off x="860875" y="1515758"/>
            <a:ext cx="7422248" cy="2862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dk2"/>
                </a:solidFill>
                <a:latin typeface="IBM Plex Mono"/>
                <a:ea typeface="IBM Plex Mono"/>
                <a:cs typeface="IBM Plex Mono"/>
                <a:sym typeface="IBM Plex Mono"/>
              </a:rPr>
              <a:t>Table of contents</a:t>
            </a:r>
            <a:endParaRPr sz="3200">
              <a:solidFill>
                <a:schemeClr val="dk2"/>
              </a:solidFill>
              <a:latin typeface="IBM Plex Mono"/>
              <a:ea typeface="IBM Plex Mono"/>
              <a:cs typeface="IBM Plex Mono"/>
              <a:sym typeface="IBM Plex Mono"/>
            </a:endParaRPr>
          </a:p>
        </p:txBody>
      </p:sp>
      <p:sp>
        <p:nvSpPr>
          <p:cNvPr id="1452" name="Google Shape;1452;p33"/>
          <p:cNvSpPr txBox="1"/>
          <p:nvPr>
            <p:ph idx="9" type="subTitle"/>
          </p:nvPr>
        </p:nvSpPr>
        <p:spPr>
          <a:xfrm>
            <a:off x="720000" y="1852845"/>
            <a:ext cx="3233700" cy="111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01_data_exploration_and_feature_engineering by Manuel</a:t>
            </a:r>
            <a:endParaRPr sz="1700"/>
          </a:p>
        </p:txBody>
      </p:sp>
      <p:sp>
        <p:nvSpPr>
          <p:cNvPr id="1453" name="Google Shape;1453;p33"/>
          <p:cNvSpPr txBox="1"/>
          <p:nvPr>
            <p:ph idx="5" type="title"/>
          </p:nvPr>
        </p:nvSpPr>
        <p:spPr>
          <a:xfrm>
            <a:off x="720003" y="1344775"/>
            <a:ext cx="1057500" cy="64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454" name="Google Shape;1454;p33"/>
          <p:cNvSpPr txBox="1"/>
          <p:nvPr>
            <p:ph idx="6" type="title"/>
          </p:nvPr>
        </p:nvSpPr>
        <p:spPr>
          <a:xfrm>
            <a:off x="720003" y="3040971"/>
            <a:ext cx="1057500" cy="64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455" name="Google Shape;1455;p33"/>
          <p:cNvSpPr txBox="1"/>
          <p:nvPr>
            <p:ph idx="7" type="title"/>
          </p:nvPr>
        </p:nvSpPr>
        <p:spPr>
          <a:xfrm>
            <a:off x="4366698" y="1344775"/>
            <a:ext cx="1057500" cy="64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456" name="Google Shape;1456;p33"/>
          <p:cNvSpPr txBox="1"/>
          <p:nvPr>
            <p:ph idx="8" type="title"/>
          </p:nvPr>
        </p:nvSpPr>
        <p:spPr>
          <a:xfrm>
            <a:off x="4366698" y="3040971"/>
            <a:ext cx="1057500" cy="64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457" name="Google Shape;1457;p33"/>
          <p:cNvSpPr txBox="1"/>
          <p:nvPr>
            <p:ph idx="13" type="subTitle"/>
          </p:nvPr>
        </p:nvSpPr>
        <p:spPr>
          <a:xfrm>
            <a:off x="4366698" y="1984975"/>
            <a:ext cx="3233700" cy="40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02_modeling by Dareen</a:t>
            </a:r>
            <a:endParaRPr sz="1700"/>
          </a:p>
        </p:txBody>
      </p:sp>
      <p:sp>
        <p:nvSpPr>
          <p:cNvPr id="1458" name="Google Shape;1458;p33"/>
          <p:cNvSpPr txBox="1"/>
          <p:nvPr>
            <p:ph idx="14" type="subTitle"/>
          </p:nvPr>
        </p:nvSpPr>
        <p:spPr>
          <a:xfrm>
            <a:off x="720000" y="3681175"/>
            <a:ext cx="3233700" cy="64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02_modeling by Lama</a:t>
            </a:r>
            <a:endParaRPr sz="1600"/>
          </a:p>
          <a:p>
            <a:pPr indent="0" lvl="0" marL="0" rtl="0" algn="l">
              <a:spcBef>
                <a:spcPts val="0"/>
              </a:spcBef>
              <a:spcAft>
                <a:spcPts val="0"/>
              </a:spcAft>
              <a:buNone/>
            </a:pPr>
            <a:r>
              <a:t/>
            </a:r>
            <a:endParaRPr sz="1800"/>
          </a:p>
        </p:txBody>
      </p:sp>
      <p:sp>
        <p:nvSpPr>
          <p:cNvPr id="1459" name="Google Shape;1459;p33"/>
          <p:cNvSpPr txBox="1"/>
          <p:nvPr>
            <p:ph idx="15" type="subTitle"/>
          </p:nvPr>
        </p:nvSpPr>
        <p:spPr>
          <a:xfrm>
            <a:off x="4366700" y="3614800"/>
            <a:ext cx="3233700" cy="40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03_evaluation by Osama</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51"/>
          <p:cNvSpPr txBox="1"/>
          <p:nvPr>
            <p:ph type="title"/>
          </p:nvPr>
        </p:nvSpPr>
        <p:spPr>
          <a:xfrm>
            <a:off x="720000" y="445025"/>
            <a:ext cx="8076600" cy="5727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lang="en">
                <a:latin typeface="Arial"/>
                <a:ea typeface="Arial"/>
                <a:cs typeface="Arial"/>
                <a:sym typeface="Arial"/>
              </a:rPr>
              <a:t>Top Diagnosis Codes Comparison</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15000"/>
              </a:lnSpc>
              <a:spcBef>
                <a:spcPts val="1800"/>
              </a:spcBef>
              <a:spcAft>
                <a:spcPts val="0"/>
              </a:spcAft>
              <a:buNone/>
            </a:pPr>
            <a:r>
              <a:t/>
            </a:r>
            <a:endParaRPr>
              <a:latin typeface="Arial"/>
              <a:ea typeface="Arial"/>
              <a:cs typeface="Arial"/>
              <a:sym typeface="Arial"/>
            </a:endParaRPr>
          </a:p>
          <a:p>
            <a:pPr indent="0" lvl="0" marL="0" rtl="0" algn="l">
              <a:spcBef>
                <a:spcPts val="1200"/>
              </a:spcBef>
              <a:spcAft>
                <a:spcPts val="0"/>
              </a:spcAft>
              <a:buNone/>
            </a:pPr>
            <a:r>
              <a:t/>
            </a:r>
            <a:endParaRPr/>
          </a:p>
        </p:txBody>
      </p:sp>
      <p:sp>
        <p:nvSpPr>
          <p:cNvPr id="1739" name="Google Shape;1739;p51"/>
          <p:cNvSpPr txBox="1"/>
          <p:nvPr>
            <p:ph idx="2" type="subTitle"/>
          </p:nvPr>
        </p:nvSpPr>
        <p:spPr>
          <a:xfrm>
            <a:off x="720000" y="1473975"/>
            <a:ext cx="8540700" cy="9369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Key Insight:</a:t>
            </a:r>
            <a:r>
              <a:rPr lang="en" sz="1350">
                <a:solidFill>
                  <a:srgbClr val="000000"/>
                </a:solidFill>
                <a:latin typeface="Arial"/>
                <a:ea typeface="Arial"/>
                <a:cs typeface="Arial"/>
                <a:sym typeface="Arial"/>
              </a:rPr>
              <a:t> Top diagnosis codes are </a:t>
            </a:r>
            <a:r>
              <a:rPr b="1" lang="en" sz="1350">
                <a:solidFill>
                  <a:srgbClr val="000000"/>
                </a:solidFill>
                <a:latin typeface="Arial"/>
                <a:ea typeface="Arial"/>
                <a:cs typeface="Arial"/>
                <a:sym typeface="Arial"/>
              </a:rPr>
              <a:t>similar</a:t>
            </a:r>
            <a:r>
              <a:rPr lang="en" sz="1350">
                <a:solidFill>
                  <a:srgbClr val="000000"/>
                </a:solidFill>
                <a:latin typeface="Arial"/>
                <a:ea typeface="Arial"/>
                <a:cs typeface="Arial"/>
                <a:sym typeface="Arial"/>
              </a:rPr>
              <a:t> for both groups</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Common codes: 4019 (Hypertension), 2724 (Lipid disorders), 25000 (Diabetes)</a:t>
            </a:r>
            <a:endParaRPr sz="1350">
              <a:solidFill>
                <a:srgbClr val="000000"/>
              </a:solidFill>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Difference:</a:t>
            </a:r>
            <a:r>
              <a:rPr lang="en" sz="1350">
                <a:solidFill>
                  <a:srgbClr val="000000"/>
                </a:solidFill>
                <a:latin typeface="Arial"/>
                <a:ea typeface="Arial"/>
                <a:cs typeface="Arial"/>
                <a:sym typeface="Arial"/>
              </a:rPr>
              <a:t> Fraudulent providers have </a:t>
            </a:r>
            <a:r>
              <a:rPr b="1" lang="en" sz="1350">
                <a:solidFill>
                  <a:srgbClr val="000000"/>
                </a:solidFill>
                <a:latin typeface="Arial"/>
                <a:ea typeface="Arial"/>
                <a:cs typeface="Arial"/>
                <a:sym typeface="Arial"/>
              </a:rPr>
              <a:t>higher absolute counts</a:t>
            </a:r>
            <a:r>
              <a:rPr lang="en" sz="1350">
                <a:solidFill>
                  <a:srgbClr val="000000"/>
                </a:solidFill>
                <a:latin typeface="Arial"/>
                <a:ea typeface="Arial"/>
                <a:cs typeface="Arial"/>
                <a:sym typeface="Arial"/>
              </a:rPr>
              <a:t> of these codes</a:t>
            </a:r>
            <a:endParaRPr sz="1350">
              <a:solidFill>
                <a:srgbClr val="000000"/>
              </a:solidFill>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Implication:</a:t>
            </a:r>
            <a:r>
              <a:rPr lang="en" sz="1350">
                <a:solidFill>
                  <a:srgbClr val="000000"/>
                </a:solidFill>
                <a:latin typeface="Arial"/>
                <a:ea typeface="Arial"/>
                <a:cs typeface="Arial"/>
                <a:sym typeface="Arial"/>
              </a:rPr>
              <a:t> Fraud may not involve unusual conditions, but rather inflated volumes</a:t>
            </a:r>
            <a:endParaRPr sz="1350">
              <a:solidFill>
                <a:srgbClr val="000000"/>
              </a:solidFill>
              <a:latin typeface="Arial"/>
              <a:ea typeface="Arial"/>
              <a:cs typeface="Arial"/>
              <a:sym typeface="Arial"/>
            </a:endParaRPr>
          </a:p>
          <a:p>
            <a:pPr indent="0" lvl="0" marL="457200" rtl="0" algn="l">
              <a:spcBef>
                <a:spcPts val="700"/>
              </a:spcBef>
              <a:spcAft>
                <a:spcPts val="1400"/>
              </a:spcAft>
              <a:buNone/>
            </a:pPr>
            <a:r>
              <a:t/>
            </a:r>
            <a:endParaRPr b="1" sz="1350">
              <a:solidFill>
                <a:srgbClr val="000000"/>
              </a:solidFill>
              <a:latin typeface="Arial"/>
              <a:ea typeface="Arial"/>
              <a:cs typeface="Arial"/>
              <a:sym typeface="Arial"/>
            </a:endParaRPr>
          </a:p>
        </p:txBody>
      </p:sp>
      <p:grpSp>
        <p:nvGrpSpPr>
          <p:cNvPr id="1740" name="Google Shape;1740;p51"/>
          <p:cNvGrpSpPr/>
          <p:nvPr/>
        </p:nvGrpSpPr>
        <p:grpSpPr>
          <a:xfrm>
            <a:off x="-123925" y="4132283"/>
            <a:ext cx="4558967" cy="1141122"/>
            <a:chOff x="-123925" y="4132283"/>
            <a:chExt cx="4558967" cy="1141122"/>
          </a:xfrm>
        </p:grpSpPr>
        <p:grpSp>
          <p:nvGrpSpPr>
            <p:cNvPr id="1741" name="Google Shape;1741;p51"/>
            <p:cNvGrpSpPr/>
            <p:nvPr/>
          </p:nvGrpSpPr>
          <p:grpSpPr>
            <a:xfrm>
              <a:off x="-2" y="4132283"/>
              <a:ext cx="2308406" cy="1141122"/>
              <a:chOff x="-2" y="4132283"/>
              <a:chExt cx="2308406" cy="1141122"/>
            </a:xfrm>
          </p:grpSpPr>
          <p:sp>
            <p:nvSpPr>
              <p:cNvPr id="1742" name="Google Shape;1742;p51"/>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1"/>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 name="Google Shape;1744;p51"/>
            <p:cNvGrpSpPr/>
            <p:nvPr/>
          </p:nvGrpSpPr>
          <p:grpSpPr>
            <a:xfrm>
              <a:off x="-123925" y="4386226"/>
              <a:ext cx="4558967" cy="134100"/>
              <a:chOff x="796100" y="3019701"/>
              <a:chExt cx="4558967" cy="134100"/>
            </a:xfrm>
          </p:grpSpPr>
          <p:sp>
            <p:nvSpPr>
              <p:cNvPr id="1745" name="Google Shape;1745;p51"/>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6" name="Google Shape;1746;p51"/>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747" name="Google Shape;1747;p51"/>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52"/>
          <p:cNvSpPr txBox="1"/>
          <p:nvPr>
            <p:ph type="title"/>
          </p:nvPr>
        </p:nvSpPr>
        <p:spPr>
          <a:xfrm>
            <a:off x="720000" y="445025"/>
            <a:ext cx="8076600" cy="5727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lang="en">
                <a:latin typeface="Arial"/>
                <a:ea typeface="Arial"/>
                <a:cs typeface="Arial"/>
                <a:sym typeface="Arial"/>
              </a:rPr>
              <a:t>Feature Engineering - Aggregation Strategy</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15000"/>
              </a:lnSpc>
              <a:spcBef>
                <a:spcPts val="1800"/>
              </a:spcBef>
              <a:spcAft>
                <a:spcPts val="0"/>
              </a:spcAft>
              <a:buNone/>
            </a:pPr>
            <a:r>
              <a:t/>
            </a:r>
            <a:endParaRPr>
              <a:latin typeface="Arial"/>
              <a:ea typeface="Arial"/>
              <a:cs typeface="Arial"/>
              <a:sym typeface="Arial"/>
            </a:endParaRPr>
          </a:p>
          <a:p>
            <a:pPr indent="0" lvl="0" marL="0" rtl="0" algn="l">
              <a:spcBef>
                <a:spcPts val="1200"/>
              </a:spcBef>
              <a:spcAft>
                <a:spcPts val="0"/>
              </a:spcAft>
              <a:buNone/>
            </a:pPr>
            <a:r>
              <a:t/>
            </a:r>
            <a:endParaRPr/>
          </a:p>
        </p:txBody>
      </p:sp>
      <p:sp>
        <p:nvSpPr>
          <p:cNvPr id="1753" name="Google Shape;1753;p52"/>
          <p:cNvSpPr txBox="1"/>
          <p:nvPr>
            <p:ph idx="2" type="subTitle"/>
          </p:nvPr>
        </p:nvSpPr>
        <p:spPr>
          <a:xfrm>
            <a:off x="720000" y="1972900"/>
            <a:ext cx="8540700" cy="19611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Goal:</a:t>
            </a:r>
            <a:r>
              <a:rPr lang="en" sz="1350">
                <a:solidFill>
                  <a:srgbClr val="000000"/>
                </a:solidFill>
                <a:latin typeface="Arial"/>
                <a:ea typeface="Arial"/>
                <a:cs typeface="Arial"/>
                <a:sym typeface="Arial"/>
              </a:rPr>
              <a:t> Convert claim-level data to provider-level features</a:t>
            </a:r>
            <a:endParaRPr sz="1350">
              <a:solidFill>
                <a:srgbClr val="000000"/>
              </a:solidFill>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Methods Used:</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b="1" lang="en" sz="1350">
                <a:solidFill>
                  <a:srgbClr val="000000"/>
                </a:solidFill>
                <a:latin typeface="Arial"/>
                <a:ea typeface="Arial"/>
                <a:cs typeface="Arial"/>
                <a:sym typeface="Arial"/>
              </a:rPr>
              <a:t>Counts:</a:t>
            </a:r>
            <a:r>
              <a:rPr lang="en" sz="1350">
                <a:solidFill>
                  <a:srgbClr val="000000"/>
                </a:solidFill>
                <a:latin typeface="Arial"/>
                <a:ea typeface="Arial"/>
                <a:cs typeface="Arial"/>
                <a:sym typeface="Arial"/>
              </a:rPr>
              <a:t> Total claims, unique codes, unique physicians, unique locations</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b="1" lang="en" sz="1350">
                <a:solidFill>
                  <a:srgbClr val="000000"/>
                </a:solidFill>
                <a:latin typeface="Arial"/>
                <a:ea typeface="Arial"/>
                <a:cs typeface="Arial"/>
                <a:sym typeface="Arial"/>
              </a:rPr>
              <a:t>Means:</a:t>
            </a:r>
            <a:r>
              <a:rPr lang="en" sz="1350">
                <a:solidFill>
                  <a:srgbClr val="000000"/>
                </a:solidFill>
                <a:latin typeface="Arial"/>
                <a:ea typeface="Arial"/>
                <a:cs typeface="Arial"/>
                <a:sym typeface="Arial"/>
              </a:rPr>
              <a:t> Average claim amount, average age, average chronic conditions</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b="1" lang="en" sz="1350">
                <a:solidFill>
                  <a:srgbClr val="000000"/>
                </a:solidFill>
                <a:latin typeface="Arial"/>
                <a:ea typeface="Arial"/>
                <a:cs typeface="Arial"/>
                <a:sym typeface="Arial"/>
              </a:rPr>
              <a:t>Sums:</a:t>
            </a:r>
            <a:r>
              <a:rPr lang="en" sz="1350">
                <a:solidFill>
                  <a:srgbClr val="000000"/>
                </a:solidFill>
                <a:latin typeface="Arial"/>
                <a:ea typeface="Arial"/>
                <a:cs typeface="Arial"/>
                <a:sym typeface="Arial"/>
              </a:rPr>
              <a:t> Total reimbursement amounts</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b="1" lang="en" sz="1350">
                <a:solidFill>
                  <a:srgbClr val="000000"/>
                </a:solidFill>
                <a:latin typeface="Arial"/>
                <a:ea typeface="Arial"/>
                <a:cs typeface="Arial"/>
                <a:sym typeface="Arial"/>
              </a:rPr>
              <a:t>Maximums:</a:t>
            </a:r>
            <a:r>
              <a:rPr lang="en" sz="1350">
                <a:solidFill>
                  <a:srgbClr val="000000"/>
                </a:solidFill>
                <a:latin typeface="Arial"/>
                <a:ea typeface="Arial"/>
                <a:cs typeface="Arial"/>
                <a:sym typeface="Arial"/>
              </a:rPr>
              <a:t> Max claim amount, max monthly activity</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b="1" lang="en" sz="1350">
                <a:solidFill>
                  <a:srgbClr val="000000"/>
                </a:solidFill>
                <a:latin typeface="Arial"/>
                <a:ea typeface="Arial"/>
                <a:cs typeface="Arial"/>
                <a:sym typeface="Arial"/>
              </a:rPr>
              <a:t>Ratios:</a:t>
            </a:r>
            <a:r>
              <a:rPr lang="en" sz="1350">
                <a:solidFill>
                  <a:srgbClr val="000000"/>
                </a:solidFill>
                <a:latin typeface="Arial"/>
                <a:ea typeface="Arial"/>
                <a:cs typeface="Arial"/>
                <a:sym typeface="Arial"/>
              </a:rPr>
              <a:t> Inpatient/Outpatient reimbursement ratio</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b="1" lang="en" sz="1350">
                <a:solidFill>
                  <a:srgbClr val="000000"/>
                </a:solidFill>
                <a:latin typeface="Arial"/>
                <a:ea typeface="Arial"/>
                <a:cs typeface="Arial"/>
                <a:sym typeface="Arial"/>
              </a:rPr>
              <a:t>Percentages:</a:t>
            </a:r>
            <a:r>
              <a:rPr lang="en" sz="1350">
                <a:solidFill>
                  <a:srgbClr val="000000"/>
                </a:solidFill>
                <a:latin typeface="Arial"/>
                <a:ea typeface="Arial"/>
                <a:cs typeface="Arial"/>
                <a:sym typeface="Arial"/>
              </a:rPr>
              <a:t> Percentage deceased beneficiaries</a:t>
            </a:r>
            <a:endParaRPr sz="1350">
              <a:solidFill>
                <a:srgbClr val="000000"/>
              </a:solidFill>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Result:</a:t>
            </a:r>
            <a:r>
              <a:rPr lang="en" sz="1350">
                <a:solidFill>
                  <a:srgbClr val="000000"/>
                </a:solidFill>
                <a:latin typeface="Arial"/>
                <a:ea typeface="Arial"/>
                <a:cs typeface="Arial"/>
                <a:sym typeface="Arial"/>
              </a:rPr>
              <a:t> 35 features per provider</a:t>
            </a:r>
            <a:endParaRPr b="1" sz="1350">
              <a:solidFill>
                <a:srgbClr val="000000"/>
              </a:solidFill>
              <a:latin typeface="Arial"/>
              <a:ea typeface="Arial"/>
              <a:cs typeface="Arial"/>
              <a:sym typeface="Arial"/>
            </a:endParaRPr>
          </a:p>
          <a:p>
            <a:pPr indent="0" lvl="0" marL="457200" rtl="0" algn="l">
              <a:spcBef>
                <a:spcPts val="700"/>
              </a:spcBef>
              <a:spcAft>
                <a:spcPts val="1400"/>
              </a:spcAft>
              <a:buNone/>
            </a:pPr>
            <a:r>
              <a:t/>
            </a:r>
            <a:endParaRPr b="1" sz="1350">
              <a:solidFill>
                <a:srgbClr val="000000"/>
              </a:solidFill>
              <a:latin typeface="Arial"/>
              <a:ea typeface="Arial"/>
              <a:cs typeface="Arial"/>
              <a:sym typeface="Arial"/>
            </a:endParaRPr>
          </a:p>
        </p:txBody>
      </p:sp>
      <p:grpSp>
        <p:nvGrpSpPr>
          <p:cNvPr id="1754" name="Google Shape;1754;p52"/>
          <p:cNvGrpSpPr/>
          <p:nvPr/>
        </p:nvGrpSpPr>
        <p:grpSpPr>
          <a:xfrm>
            <a:off x="-123925" y="4132283"/>
            <a:ext cx="4558967" cy="1141122"/>
            <a:chOff x="-123925" y="4132283"/>
            <a:chExt cx="4558967" cy="1141122"/>
          </a:xfrm>
        </p:grpSpPr>
        <p:grpSp>
          <p:nvGrpSpPr>
            <p:cNvPr id="1755" name="Google Shape;1755;p52"/>
            <p:cNvGrpSpPr/>
            <p:nvPr/>
          </p:nvGrpSpPr>
          <p:grpSpPr>
            <a:xfrm>
              <a:off x="-2" y="4132283"/>
              <a:ext cx="2308406" cy="1141122"/>
              <a:chOff x="-2" y="4132283"/>
              <a:chExt cx="2308406" cy="1141122"/>
            </a:xfrm>
          </p:grpSpPr>
          <p:sp>
            <p:nvSpPr>
              <p:cNvPr id="1756" name="Google Shape;1756;p52"/>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2"/>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8" name="Google Shape;1758;p52"/>
            <p:cNvGrpSpPr/>
            <p:nvPr/>
          </p:nvGrpSpPr>
          <p:grpSpPr>
            <a:xfrm>
              <a:off x="-123925" y="4386226"/>
              <a:ext cx="4558967" cy="134100"/>
              <a:chOff x="796100" y="3019701"/>
              <a:chExt cx="4558967" cy="134100"/>
            </a:xfrm>
          </p:grpSpPr>
          <p:sp>
            <p:nvSpPr>
              <p:cNvPr id="1759" name="Google Shape;1759;p52"/>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60" name="Google Shape;1760;p52"/>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761" name="Google Shape;1761;p52"/>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53"/>
          <p:cNvSpPr txBox="1"/>
          <p:nvPr>
            <p:ph type="title"/>
          </p:nvPr>
        </p:nvSpPr>
        <p:spPr>
          <a:xfrm>
            <a:off x="720000" y="445025"/>
            <a:ext cx="8076600" cy="5727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lang="en">
                <a:latin typeface="Arial"/>
                <a:ea typeface="Arial"/>
                <a:cs typeface="Arial"/>
                <a:sym typeface="Arial"/>
              </a:rPr>
              <a:t>Final Dataset Output</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15000"/>
              </a:lnSpc>
              <a:spcBef>
                <a:spcPts val="1800"/>
              </a:spcBef>
              <a:spcAft>
                <a:spcPts val="0"/>
              </a:spcAft>
              <a:buNone/>
            </a:pPr>
            <a:r>
              <a:t/>
            </a:r>
            <a:endParaRPr>
              <a:latin typeface="Arial"/>
              <a:ea typeface="Arial"/>
              <a:cs typeface="Arial"/>
              <a:sym typeface="Arial"/>
            </a:endParaRPr>
          </a:p>
          <a:p>
            <a:pPr indent="0" lvl="0" marL="0" rtl="0" algn="l">
              <a:spcBef>
                <a:spcPts val="1200"/>
              </a:spcBef>
              <a:spcAft>
                <a:spcPts val="0"/>
              </a:spcAft>
              <a:buNone/>
            </a:pPr>
            <a:r>
              <a:t/>
            </a:r>
            <a:endParaRPr/>
          </a:p>
        </p:txBody>
      </p:sp>
      <p:sp>
        <p:nvSpPr>
          <p:cNvPr id="1767" name="Google Shape;1767;p53"/>
          <p:cNvSpPr txBox="1"/>
          <p:nvPr>
            <p:ph idx="2" type="subTitle"/>
          </p:nvPr>
        </p:nvSpPr>
        <p:spPr>
          <a:xfrm>
            <a:off x="720000" y="1319475"/>
            <a:ext cx="8540700" cy="28128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Output File:</a:t>
            </a:r>
            <a:r>
              <a:rPr lang="en" sz="1350">
                <a:solidFill>
                  <a:srgbClr val="000000"/>
                </a:solidFill>
                <a:latin typeface="Arial"/>
                <a:ea typeface="Arial"/>
                <a:cs typeface="Arial"/>
                <a:sym typeface="Arial"/>
              </a:rPr>
              <a:t> </a:t>
            </a:r>
            <a:r>
              <a:rPr lang="en" sz="1350">
                <a:solidFill>
                  <a:srgbClr val="88C0D0"/>
                </a:solidFill>
                <a:latin typeface="Courier New"/>
                <a:ea typeface="Courier New"/>
                <a:cs typeface="Courier New"/>
                <a:sym typeface="Courier New"/>
              </a:rPr>
              <a:t>provider_features.csv</a:t>
            </a:r>
            <a:endParaRPr sz="1350">
              <a:solidFill>
                <a:srgbClr val="88C0D0"/>
              </a:solidFill>
              <a:latin typeface="Courier New"/>
              <a:ea typeface="Courier New"/>
              <a:cs typeface="Courier New"/>
              <a:sym typeface="Courier New"/>
            </a:endParaRPr>
          </a:p>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Dimensions:</a:t>
            </a:r>
            <a:r>
              <a:rPr lang="en" sz="1350">
                <a:solidFill>
                  <a:srgbClr val="000000"/>
                </a:solidFill>
                <a:latin typeface="Arial"/>
                <a:ea typeface="Arial"/>
                <a:cs typeface="Arial"/>
                <a:sym typeface="Arial"/>
              </a:rPr>
              <a:t> 5,410 providers × 35 features</a:t>
            </a:r>
            <a:endParaRPr sz="1350">
              <a:solidFill>
                <a:srgbClr val="000000"/>
              </a:solidFill>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Features Include:</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Financial metrics (total, mean, max reimbursement)</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Volume metrics (claim counts, unique codes)</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Patient demographics (age, chronic conditions)</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Temporal patterns (monthly aggregations)</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Network complexity (physician counts)</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Geographic reach (states, counties)</a:t>
            </a:r>
            <a:endParaRPr sz="1350">
              <a:solidFill>
                <a:srgbClr val="000000"/>
              </a:solidFill>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Ready for:</a:t>
            </a:r>
            <a:r>
              <a:rPr lang="en" sz="1350">
                <a:solidFill>
                  <a:srgbClr val="000000"/>
                </a:solidFill>
                <a:latin typeface="Arial"/>
                <a:ea typeface="Arial"/>
                <a:cs typeface="Arial"/>
                <a:sym typeface="Arial"/>
              </a:rPr>
              <a:t> Model training</a:t>
            </a:r>
            <a:endParaRPr sz="1350">
              <a:solidFill>
                <a:srgbClr val="000000"/>
              </a:solidFill>
              <a:latin typeface="Arial"/>
              <a:ea typeface="Arial"/>
              <a:cs typeface="Arial"/>
              <a:sym typeface="Arial"/>
            </a:endParaRPr>
          </a:p>
          <a:p>
            <a:pPr indent="0" lvl="0" marL="457200" rtl="0" algn="l">
              <a:spcBef>
                <a:spcPts val="700"/>
              </a:spcBef>
              <a:spcAft>
                <a:spcPts val="1400"/>
              </a:spcAft>
              <a:buNone/>
            </a:pPr>
            <a:r>
              <a:t/>
            </a:r>
            <a:endParaRPr b="1" sz="1350">
              <a:solidFill>
                <a:srgbClr val="000000"/>
              </a:solidFill>
              <a:latin typeface="Arial"/>
              <a:ea typeface="Arial"/>
              <a:cs typeface="Arial"/>
              <a:sym typeface="Arial"/>
            </a:endParaRPr>
          </a:p>
        </p:txBody>
      </p:sp>
      <p:grpSp>
        <p:nvGrpSpPr>
          <p:cNvPr id="1768" name="Google Shape;1768;p53"/>
          <p:cNvGrpSpPr/>
          <p:nvPr/>
        </p:nvGrpSpPr>
        <p:grpSpPr>
          <a:xfrm>
            <a:off x="-123925" y="4132283"/>
            <a:ext cx="4558967" cy="1141122"/>
            <a:chOff x="-123925" y="4132283"/>
            <a:chExt cx="4558967" cy="1141122"/>
          </a:xfrm>
        </p:grpSpPr>
        <p:grpSp>
          <p:nvGrpSpPr>
            <p:cNvPr id="1769" name="Google Shape;1769;p53"/>
            <p:cNvGrpSpPr/>
            <p:nvPr/>
          </p:nvGrpSpPr>
          <p:grpSpPr>
            <a:xfrm>
              <a:off x="-2" y="4132283"/>
              <a:ext cx="2308406" cy="1141122"/>
              <a:chOff x="-2" y="4132283"/>
              <a:chExt cx="2308406" cy="1141122"/>
            </a:xfrm>
          </p:grpSpPr>
          <p:sp>
            <p:nvSpPr>
              <p:cNvPr id="1770" name="Google Shape;1770;p53"/>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3"/>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 name="Google Shape;1772;p53"/>
            <p:cNvGrpSpPr/>
            <p:nvPr/>
          </p:nvGrpSpPr>
          <p:grpSpPr>
            <a:xfrm>
              <a:off x="-123925" y="4386226"/>
              <a:ext cx="4558967" cy="134100"/>
              <a:chOff x="796100" y="3019701"/>
              <a:chExt cx="4558967" cy="134100"/>
            </a:xfrm>
          </p:grpSpPr>
          <p:sp>
            <p:nvSpPr>
              <p:cNvPr id="1773" name="Google Shape;1773;p53"/>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4" name="Google Shape;1774;p53"/>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775" name="Google Shape;1775;p53"/>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54"/>
          <p:cNvSpPr txBox="1"/>
          <p:nvPr>
            <p:ph type="title"/>
          </p:nvPr>
        </p:nvSpPr>
        <p:spPr>
          <a:xfrm>
            <a:off x="720000" y="445025"/>
            <a:ext cx="8076600" cy="5727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lang="en">
                <a:latin typeface="Arial"/>
                <a:ea typeface="Arial"/>
                <a:cs typeface="Arial"/>
                <a:sym typeface="Arial"/>
              </a:rPr>
              <a:t>Class Imbalance Problem</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15000"/>
              </a:lnSpc>
              <a:spcBef>
                <a:spcPts val="1800"/>
              </a:spcBef>
              <a:spcAft>
                <a:spcPts val="0"/>
              </a:spcAft>
              <a:buNone/>
            </a:pPr>
            <a:r>
              <a:t/>
            </a:r>
            <a:endParaRPr>
              <a:latin typeface="Arial"/>
              <a:ea typeface="Arial"/>
              <a:cs typeface="Arial"/>
              <a:sym typeface="Arial"/>
            </a:endParaRPr>
          </a:p>
          <a:p>
            <a:pPr indent="0" lvl="0" marL="0" rtl="0" algn="l">
              <a:spcBef>
                <a:spcPts val="1200"/>
              </a:spcBef>
              <a:spcAft>
                <a:spcPts val="0"/>
              </a:spcAft>
              <a:buNone/>
            </a:pPr>
            <a:r>
              <a:t/>
            </a:r>
            <a:endParaRPr/>
          </a:p>
        </p:txBody>
      </p:sp>
      <p:sp>
        <p:nvSpPr>
          <p:cNvPr id="1781" name="Google Shape;1781;p54"/>
          <p:cNvSpPr txBox="1"/>
          <p:nvPr>
            <p:ph idx="2" type="subTitle"/>
          </p:nvPr>
        </p:nvSpPr>
        <p:spPr>
          <a:xfrm>
            <a:off x="720000" y="1728550"/>
            <a:ext cx="8540700" cy="18510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The Challenge:</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Only 9.4% of providers are fraudulent</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9.7:1 imbalance ratio</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Risk:</a:t>
            </a:r>
            <a:r>
              <a:rPr lang="en" sz="1350">
                <a:solidFill>
                  <a:srgbClr val="000000"/>
                </a:solidFill>
                <a:latin typeface="Arial"/>
                <a:ea typeface="Arial"/>
                <a:cs typeface="Arial"/>
                <a:sym typeface="Arial"/>
              </a:rPr>
              <a:t> Model might ignore minority class</a:t>
            </a:r>
            <a:endParaRPr sz="1350">
              <a:solidFill>
                <a:srgbClr val="000000"/>
              </a:solidFill>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Impact:</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High accuracy ≠ Good fraud detection</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Could miss 100% of fraud while achieving 90% accuracy</a:t>
            </a:r>
            <a:endParaRPr sz="1350">
              <a:solidFill>
                <a:srgbClr val="000000"/>
              </a:solidFill>
              <a:latin typeface="Arial"/>
              <a:ea typeface="Arial"/>
              <a:cs typeface="Arial"/>
              <a:sym typeface="Arial"/>
            </a:endParaRPr>
          </a:p>
        </p:txBody>
      </p:sp>
      <p:grpSp>
        <p:nvGrpSpPr>
          <p:cNvPr id="1782" name="Google Shape;1782;p54"/>
          <p:cNvGrpSpPr/>
          <p:nvPr/>
        </p:nvGrpSpPr>
        <p:grpSpPr>
          <a:xfrm>
            <a:off x="-123925" y="4132283"/>
            <a:ext cx="4558967" cy="1141122"/>
            <a:chOff x="-123925" y="4132283"/>
            <a:chExt cx="4558967" cy="1141122"/>
          </a:xfrm>
        </p:grpSpPr>
        <p:grpSp>
          <p:nvGrpSpPr>
            <p:cNvPr id="1783" name="Google Shape;1783;p54"/>
            <p:cNvGrpSpPr/>
            <p:nvPr/>
          </p:nvGrpSpPr>
          <p:grpSpPr>
            <a:xfrm>
              <a:off x="-2" y="4132283"/>
              <a:ext cx="2308406" cy="1141122"/>
              <a:chOff x="-2" y="4132283"/>
              <a:chExt cx="2308406" cy="1141122"/>
            </a:xfrm>
          </p:grpSpPr>
          <p:sp>
            <p:nvSpPr>
              <p:cNvPr id="1784" name="Google Shape;1784;p54"/>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4"/>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6" name="Google Shape;1786;p54"/>
            <p:cNvGrpSpPr/>
            <p:nvPr/>
          </p:nvGrpSpPr>
          <p:grpSpPr>
            <a:xfrm>
              <a:off x="-123925" y="4386226"/>
              <a:ext cx="4558967" cy="134100"/>
              <a:chOff x="796100" y="3019701"/>
              <a:chExt cx="4558967" cy="134100"/>
            </a:xfrm>
          </p:grpSpPr>
          <p:sp>
            <p:nvSpPr>
              <p:cNvPr id="1787" name="Google Shape;1787;p54"/>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8" name="Google Shape;1788;p54"/>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789" name="Google Shape;1789;p54"/>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grpSp>
        <p:nvGrpSpPr>
          <p:cNvPr id="1794" name="Google Shape;1794;p55"/>
          <p:cNvGrpSpPr/>
          <p:nvPr/>
        </p:nvGrpSpPr>
        <p:grpSpPr>
          <a:xfrm>
            <a:off x="-123925" y="4132283"/>
            <a:ext cx="4558967" cy="1141122"/>
            <a:chOff x="-123925" y="4132283"/>
            <a:chExt cx="4558967" cy="1141122"/>
          </a:xfrm>
        </p:grpSpPr>
        <p:grpSp>
          <p:nvGrpSpPr>
            <p:cNvPr id="1795" name="Google Shape;1795;p55"/>
            <p:cNvGrpSpPr/>
            <p:nvPr/>
          </p:nvGrpSpPr>
          <p:grpSpPr>
            <a:xfrm>
              <a:off x="-2" y="4132283"/>
              <a:ext cx="2308406" cy="1141122"/>
              <a:chOff x="-2" y="4132283"/>
              <a:chExt cx="2308406" cy="1141122"/>
            </a:xfrm>
          </p:grpSpPr>
          <p:sp>
            <p:nvSpPr>
              <p:cNvPr id="1796" name="Google Shape;1796;p55"/>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5"/>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8" name="Google Shape;1798;p55"/>
            <p:cNvGrpSpPr/>
            <p:nvPr/>
          </p:nvGrpSpPr>
          <p:grpSpPr>
            <a:xfrm>
              <a:off x="-123925" y="4386226"/>
              <a:ext cx="4558967" cy="134100"/>
              <a:chOff x="796100" y="3019701"/>
              <a:chExt cx="4558967" cy="134100"/>
            </a:xfrm>
          </p:grpSpPr>
          <p:sp>
            <p:nvSpPr>
              <p:cNvPr id="1799" name="Google Shape;1799;p55"/>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00" name="Google Shape;1800;p55"/>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801" name="Google Shape;1801;p55"/>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802" name="Google Shape;1802;p55" title="ab28f505-815a-448d-b8e7-85edeab0d000.png"/>
          <p:cNvPicPr preferRelativeResize="0"/>
          <p:nvPr/>
        </p:nvPicPr>
        <p:blipFill>
          <a:blip r:embed="rId3">
            <a:alphaModFix/>
          </a:blip>
          <a:stretch>
            <a:fillRect/>
          </a:stretch>
        </p:blipFill>
        <p:spPr>
          <a:xfrm>
            <a:off x="1535050" y="379738"/>
            <a:ext cx="5839150" cy="4384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56"/>
          <p:cNvSpPr txBox="1"/>
          <p:nvPr>
            <p:ph type="title"/>
          </p:nvPr>
        </p:nvSpPr>
        <p:spPr>
          <a:xfrm>
            <a:off x="720000" y="445025"/>
            <a:ext cx="8076600" cy="5727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lang="en">
                <a:latin typeface="Arial"/>
                <a:ea typeface="Arial"/>
                <a:cs typeface="Arial"/>
                <a:sym typeface="Arial"/>
              </a:rPr>
              <a:t>Class Imbalance Strategy - Class Weighting</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15000"/>
              </a:lnSpc>
              <a:spcBef>
                <a:spcPts val="1800"/>
              </a:spcBef>
              <a:spcAft>
                <a:spcPts val="0"/>
              </a:spcAft>
              <a:buNone/>
            </a:pPr>
            <a:r>
              <a:t/>
            </a:r>
            <a:endParaRPr>
              <a:latin typeface="Arial"/>
              <a:ea typeface="Arial"/>
              <a:cs typeface="Arial"/>
              <a:sym typeface="Arial"/>
            </a:endParaRPr>
          </a:p>
          <a:p>
            <a:pPr indent="0" lvl="0" marL="0" rtl="0" algn="l">
              <a:spcBef>
                <a:spcPts val="1200"/>
              </a:spcBef>
              <a:spcAft>
                <a:spcPts val="0"/>
              </a:spcAft>
              <a:buNone/>
            </a:pPr>
            <a:r>
              <a:t/>
            </a:r>
            <a:endParaRPr/>
          </a:p>
        </p:txBody>
      </p:sp>
      <p:sp>
        <p:nvSpPr>
          <p:cNvPr id="1808" name="Google Shape;1808;p56"/>
          <p:cNvSpPr txBox="1"/>
          <p:nvPr>
            <p:ph idx="2" type="subTitle"/>
          </p:nvPr>
        </p:nvSpPr>
        <p:spPr>
          <a:xfrm>
            <a:off x="720000" y="1960675"/>
            <a:ext cx="8540700" cy="23154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Selected Strategy:</a:t>
            </a:r>
            <a:r>
              <a:rPr lang="en" sz="1350">
                <a:solidFill>
                  <a:srgbClr val="000000"/>
                </a:solidFill>
                <a:latin typeface="Arial"/>
                <a:ea typeface="Arial"/>
                <a:cs typeface="Arial"/>
                <a:sym typeface="Arial"/>
              </a:rPr>
              <a:t> Class Weighting</a:t>
            </a:r>
            <a:endParaRPr sz="1350">
              <a:solidFill>
                <a:srgbClr val="000000"/>
              </a:solidFill>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Why Class Weighting?</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P</a:t>
            </a:r>
            <a:r>
              <a:rPr lang="en" sz="1350">
                <a:solidFill>
                  <a:srgbClr val="000000"/>
                </a:solidFill>
                <a:latin typeface="Arial"/>
                <a:ea typeface="Arial"/>
                <a:cs typeface="Arial"/>
                <a:sym typeface="Arial"/>
              </a:rPr>
              <a:t>reserves all real data (no data loss)</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No synthetic data (maintains data integrity)</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W</a:t>
            </a:r>
            <a:r>
              <a:rPr lang="en" sz="1350">
                <a:solidFill>
                  <a:srgbClr val="000000"/>
                </a:solidFill>
                <a:latin typeface="Arial"/>
                <a:ea typeface="Arial"/>
                <a:cs typeface="Arial"/>
                <a:sym typeface="Arial"/>
              </a:rPr>
              <a:t>o</a:t>
            </a:r>
            <a:r>
              <a:rPr lang="en" sz="1350">
                <a:solidFill>
                  <a:srgbClr val="000000"/>
                </a:solidFill>
                <a:latin typeface="Arial"/>
                <a:ea typeface="Arial"/>
                <a:cs typeface="Arial"/>
                <a:sym typeface="Arial"/>
              </a:rPr>
              <a:t>rks with most ML algorithms</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Appropriate for moderate imbalance (9.4% is not extreme)</a:t>
            </a:r>
            <a:endParaRPr sz="1350">
              <a:solidFill>
                <a:srgbClr val="000000"/>
              </a:solidFill>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How it Works:</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Assigns higher penalty to misclassifying fraudulent providers</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Model learns to pay more attention to minority class</a:t>
            </a:r>
            <a:endParaRPr b="1" sz="1350">
              <a:solidFill>
                <a:srgbClr val="000000"/>
              </a:solidFill>
              <a:latin typeface="Arial"/>
              <a:ea typeface="Arial"/>
              <a:cs typeface="Arial"/>
              <a:sym typeface="Arial"/>
            </a:endParaRPr>
          </a:p>
        </p:txBody>
      </p:sp>
      <p:grpSp>
        <p:nvGrpSpPr>
          <p:cNvPr id="1809" name="Google Shape;1809;p56"/>
          <p:cNvGrpSpPr/>
          <p:nvPr/>
        </p:nvGrpSpPr>
        <p:grpSpPr>
          <a:xfrm>
            <a:off x="-123925" y="4132283"/>
            <a:ext cx="4558967" cy="1141122"/>
            <a:chOff x="-123925" y="4132283"/>
            <a:chExt cx="4558967" cy="1141122"/>
          </a:xfrm>
        </p:grpSpPr>
        <p:grpSp>
          <p:nvGrpSpPr>
            <p:cNvPr id="1810" name="Google Shape;1810;p56"/>
            <p:cNvGrpSpPr/>
            <p:nvPr/>
          </p:nvGrpSpPr>
          <p:grpSpPr>
            <a:xfrm>
              <a:off x="-2" y="4132283"/>
              <a:ext cx="2308406" cy="1141122"/>
              <a:chOff x="-2" y="4132283"/>
              <a:chExt cx="2308406" cy="1141122"/>
            </a:xfrm>
          </p:grpSpPr>
          <p:sp>
            <p:nvSpPr>
              <p:cNvPr id="1811" name="Google Shape;1811;p56"/>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6"/>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3" name="Google Shape;1813;p56"/>
            <p:cNvGrpSpPr/>
            <p:nvPr/>
          </p:nvGrpSpPr>
          <p:grpSpPr>
            <a:xfrm>
              <a:off x="-123925" y="4386226"/>
              <a:ext cx="4558967" cy="134100"/>
              <a:chOff x="796100" y="3019701"/>
              <a:chExt cx="4558967" cy="134100"/>
            </a:xfrm>
          </p:grpSpPr>
          <p:sp>
            <p:nvSpPr>
              <p:cNvPr id="1814" name="Google Shape;1814;p56"/>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5" name="Google Shape;1815;p56"/>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816" name="Google Shape;1816;p56"/>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57"/>
          <p:cNvSpPr txBox="1"/>
          <p:nvPr>
            <p:ph type="title"/>
          </p:nvPr>
        </p:nvSpPr>
        <p:spPr>
          <a:xfrm>
            <a:off x="720000" y="445025"/>
            <a:ext cx="8076600" cy="5727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lang="en">
                <a:latin typeface="Arial"/>
                <a:ea typeface="Arial"/>
                <a:cs typeface="Arial"/>
                <a:sym typeface="Arial"/>
              </a:rPr>
              <a:t>Evaluation Metrics Selection</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15000"/>
              </a:lnSpc>
              <a:spcBef>
                <a:spcPts val="1800"/>
              </a:spcBef>
              <a:spcAft>
                <a:spcPts val="0"/>
              </a:spcAft>
              <a:buNone/>
            </a:pPr>
            <a:r>
              <a:t/>
            </a:r>
            <a:endParaRPr>
              <a:latin typeface="Arial"/>
              <a:ea typeface="Arial"/>
              <a:cs typeface="Arial"/>
              <a:sym typeface="Arial"/>
            </a:endParaRPr>
          </a:p>
          <a:p>
            <a:pPr indent="0" lvl="0" marL="0" rtl="0" algn="l">
              <a:spcBef>
                <a:spcPts val="1200"/>
              </a:spcBef>
              <a:spcAft>
                <a:spcPts val="0"/>
              </a:spcAft>
              <a:buNone/>
            </a:pPr>
            <a:r>
              <a:t/>
            </a:r>
            <a:endParaRPr/>
          </a:p>
        </p:txBody>
      </p:sp>
      <p:sp>
        <p:nvSpPr>
          <p:cNvPr id="1822" name="Google Shape;1822;p57"/>
          <p:cNvSpPr txBox="1"/>
          <p:nvPr>
            <p:ph idx="2" type="subTitle"/>
          </p:nvPr>
        </p:nvSpPr>
        <p:spPr>
          <a:xfrm>
            <a:off x="720000" y="1728550"/>
            <a:ext cx="8540700" cy="27309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Why Not Accuracy?</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Misleading with imbalanced data</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Can achieve 90% accuracy by always predicting "non-fraudulent"</a:t>
            </a:r>
            <a:endParaRPr sz="1350">
              <a:solidFill>
                <a:srgbClr val="000000"/>
              </a:solidFill>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Selected Metrics:</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Recall</a:t>
            </a:r>
            <a:r>
              <a:rPr lang="en" sz="1350">
                <a:solidFill>
                  <a:srgbClr val="000000"/>
                </a:solidFill>
                <a:latin typeface="Arial"/>
                <a:ea typeface="Arial"/>
                <a:cs typeface="Arial"/>
                <a:sym typeface="Arial"/>
              </a:rPr>
              <a:t> (Most Important) - Catch fraudulent providers</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Precision</a:t>
            </a:r>
            <a:r>
              <a:rPr lang="en" sz="1350">
                <a:solidFill>
                  <a:srgbClr val="000000"/>
                </a:solidFill>
                <a:latin typeface="Arial"/>
                <a:ea typeface="Arial"/>
                <a:cs typeface="Arial"/>
                <a:sym typeface="Arial"/>
              </a:rPr>
              <a:t> - Reduce false alarms</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F1-Score</a:t>
            </a:r>
            <a:r>
              <a:rPr lang="en" sz="1350">
                <a:solidFill>
                  <a:srgbClr val="000000"/>
                </a:solidFill>
                <a:latin typeface="Arial"/>
                <a:ea typeface="Arial"/>
                <a:cs typeface="Arial"/>
                <a:sym typeface="Arial"/>
              </a:rPr>
              <a:t> - Balance of precision and recall</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PR-AUC</a:t>
            </a:r>
            <a:r>
              <a:rPr lang="en" sz="1350">
                <a:solidFill>
                  <a:srgbClr val="000000"/>
                </a:solidFill>
                <a:latin typeface="Arial"/>
                <a:ea typeface="Arial"/>
                <a:cs typeface="Arial"/>
                <a:sym typeface="Arial"/>
              </a:rPr>
              <a:t> - Overall fraud detection performance</a:t>
            </a:r>
            <a:endParaRPr sz="1350">
              <a:solidFill>
                <a:srgbClr val="000000"/>
              </a:solidFill>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Priority:</a:t>
            </a:r>
            <a:r>
              <a:rPr lang="en" sz="1350">
                <a:solidFill>
                  <a:srgbClr val="000000"/>
                </a:solidFill>
                <a:latin typeface="Arial"/>
                <a:ea typeface="Arial"/>
                <a:cs typeface="Arial"/>
                <a:sym typeface="Arial"/>
              </a:rPr>
              <a:t> Recall &gt; PR-AUC &gt; F1-Score &gt; Precision</a:t>
            </a:r>
            <a:endParaRPr sz="1350">
              <a:solidFill>
                <a:srgbClr val="000000"/>
              </a:solidFill>
              <a:latin typeface="Arial"/>
              <a:ea typeface="Arial"/>
              <a:cs typeface="Arial"/>
              <a:sym typeface="Arial"/>
            </a:endParaRPr>
          </a:p>
          <a:p>
            <a:pPr indent="0" lvl="0" marL="0" rtl="0" algn="l">
              <a:spcBef>
                <a:spcPts val="700"/>
              </a:spcBef>
              <a:spcAft>
                <a:spcPts val="1400"/>
              </a:spcAft>
              <a:buNone/>
            </a:pPr>
            <a:r>
              <a:t/>
            </a:r>
            <a:endParaRPr sz="1350">
              <a:solidFill>
                <a:srgbClr val="000000"/>
              </a:solidFill>
              <a:latin typeface="Arial"/>
              <a:ea typeface="Arial"/>
              <a:cs typeface="Arial"/>
              <a:sym typeface="Arial"/>
            </a:endParaRPr>
          </a:p>
        </p:txBody>
      </p:sp>
      <p:grpSp>
        <p:nvGrpSpPr>
          <p:cNvPr id="1823" name="Google Shape;1823;p57"/>
          <p:cNvGrpSpPr/>
          <p:nvPr/>
        </p:nvGrpSpPr>
        <p:grpSpPr>
          <a:xfrm>
            <a:off x="-123925" y="4132283"/>
            <a:ext cx="4558967" cy="1141122"/>
            <a:chOff x="-123925" y="4132283"/>
            <a:chExt cx="4558967" cy="1141122"/>
          </a:xfrm>
        </p:grpSpPr>
        <p:grpSp>
          <p:nvGrpSpPr>
            <p:cNvPr id="1824" name="Google Shape;1824;p57"/>
            <p:cNvGrpSpPr/>
            <p:nvPr/>
          </p:nvGrpSpPr>
          <p:grpSpPr>
            <a:xfrm>
              <a:off x="-2" y="4132283"/>
              <a:ext cx="2308406" cy="1141122"/>
              <a:chOff x="-2" y="4132283"/>
              <a:chExt cx="2308406" cy="1141122"/>
            </a:xfrm>
          </p:grpSpPr>
          <p:sp>
            <p:nvSpPr>
              <p:cNvPr id="1825" name="Google Shape;1825;p57"/>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7"/>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7" name="Google Shape;1827;p57"/>
            <p:cNvGrpSpPr/>
            <p:nvPr/>
          </p:nvGrpSpPr>
          <p:grpSpPr>
            <a:xfrm>
              <a:off x="-123925" y="4386226"/>
              <a:ext cx="4558967" cy="134100"/>
              <a:chOff x="796100" y="3019701"/>
              <a:chExt cx="4558967" cy="134100"/>
            </a:xfrm>
          </p:grpSpPr>
          <p:sp>
            <p:nvSpPr>
              <p:cNvPr id="1828" name="Google Shape;1828;p57"/>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9" name="Google Shape;1829;p57"/>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830" name="Google Shape;1830;p57"/>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58"/>
          <p:cNvSpPr txBox="1"/>
          <p:nvPr>
            <p:ph idx="2" type="title"/>
          </p:nvPr>
        </p:nvSpPr>
        <p:spPr>
          <a:xfrm>
            <a:off x="720000" y="1025725"/>
            <a:ext cx="1702500" cy="9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836" name="Google Shape;1836;p58"/>
          <p:cNvSpPr txBox="1"/>
          <p:nvPr>
            <p:ph idx="1" type="subTitle"/>
          </p:nvPr>
        </p:nvSpPr>
        <p:spPr>
          <a:xfrm>
            <a:off x="720000" y="3252375"/>
            <a:ext cx="5598000" cy="4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Dareen Ahmed &amp; Lama Hany </a:t>
            </a:r>
            <a:endParaRPr/>
          </a:p>
        </p:txBody>
      </p:sp>
      <p:grpSp>
        <p:nvGrpSpPr>
          <p:cNvPr id="1837" name="Google Shape;1837;p58"/>
          <p:cNvGrpSpPr/>
          <p:nvPr/>
        </p:nvGrpSpPr>
        <p:grpSpPr>
          <a:xfrm>
            <a:off x="1853583" y="4445557"/>
            <a:ext cx="1694620" cy="1360169"/>
            <a:chOff x="7945225" y="4302000"/>
            <a:chExt cx="904666" cy="726121"/>
          </a:xfrm>
        </p:grpSpPr>
        <p:sp>
          <p:nvSpPr>
            <p:cNvPr id="1838" name="Google Shape;1838;p58"/>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8"/>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8"/>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1" name="Google Shape;1841;p58"/>
          <p:cNvSpPr txBox="1"/>
          <p:nvPr>
            <p:ph type="title"/>
          </p:nvPr>
        </p:nvSpPr>
        <p:spPr>
          <a:xfrm>
            <a:off x="720000" y="2079325"/>
            <a:ext cx="5598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Algorithm Selection &amp; Model Comparison for Fraud Detection</a:t>
            </a:r>
            <a:endParaRPr sz="2200"/>
          </a:p>
        </p:txBody>
      </p:sp>
      <p:grpSp>
        <p:nvGrpSpPr>
          <p:cNvPr id="1842" name="Google Shape;1842;p58"/>
          <p:cNvGrpSpPr/>
          <p:nvPr/>
        </p:nvGrpSpPr>
        <p:grpSpPr>
          <a:xfrm>
            <a:off x="6487513" y="-1301175"/>
            <a:ext cx="4268216" cy="6666030"/>
            <a:chOff x="6128138" y="-1301175"/>
            <a:chExt cx="4268216" cy="6666030"/>
          </a:xfrm>
        </p:grpSpPr>
        <p:sp>
          <p:nvSpPr>
            <p:cNvPr id="1843" name="Google Shape;1843;p58"/>
            <p:cNvSpPr/>
            <p:nvPr/>
          </p:nvSpPr>
          <p:spPr>
            <a:xfrm>
              <a:off x="6368175" y="103161"/>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8"/>
            <p:cNvSpPr/>
            <p:nvPr/>
          </p:nvSpPr>
          <p:spPr>
            <a:xfrm>
              <a:off x="6711143" y="81300"/>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8"/>
            <p:cNvSpPr/>
            <p:nvPr/>
          </p:nvSpPr>
          <p:spPr>
            <a:xfrm>
              <a:off x="7243039" y="2456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8"/>
            <p:cNvSpPr/>
            <p:nvPr/>
          </p:nvSpPr>
          <p:spPr>
            <a:xfrm>
              <a:off x="6875804" y="622450"/>
              <a:ext cx="1860443" cy="4595326"/>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8"/>
            <p:cNvSpPr/>
            <p:nvPr/>
          </p:nvSpPr>
          <p:spPr>
            <a:xfrm>
              <a:off x="6573850" y="621225"/>
              <a:ext cx="1860443" cy="4595326"/>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8" name="Google Shape;1848;p58"/>
            <p:cNvPicPr preferRelativeResize="0"/>
            <p:nvPr/>
          </p:nvPicPr>
          <p:blipFill rotWithShape="1">
            <a:blip r:embed="rId3">
              <a:alphaModFix/>
            </a:blip>
            <a:srcRect b="26177" l="16960" r="7121" t="24718"/>
            <a:stretch/>
          </p:blipFill>
          <p:spPr>
            <a:xfrm>
              <a:off x="6128138" y="-1301175"/>
              <a:ext cx="4198516" cy="3204401"/>
            </a:xfrm>
            <a:prstGeom prst="rect">
              <a:avLst/>
            </a:prstGeom>
            <a:noFill/>
            <a:ln>
              <a:noFill/>
            </a:ln>
          </p:spPr>
        </p:pic>
        <p:grpSp>
          <p:nvGrpSpPr>
            <p:cNvPr id="1849" name="Google Shape;1849;p58"/>
            <p:cNvGrpSpPr/>
            <p:nvPr/>
          </p:nvGrpSpPr>
          <p:grpSpPr>
            <a:xfrm rot="5400000">
              <a:off x="7873341" y="4254316"/>
              <a:ext cx="708100" cy="708500"/>
              <a:chOff x="3678700" y="407275"/>
              <a:chExt cx="708100" cy="708500"/>
            </a:xfrm>
          </p:grpSpPr>
          <p:sp>
            <p:nvSpPr>
              <p:cNvPr id="1850" name="Google Shape;1850;p58"/>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8"/>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8"/>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8"/>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8"/>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8"/>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8"/>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7" name="Google Shape;1857;p58"/>
            <p:cNvGrpSpPr/>
            <p:nvPr/>
          </p:nvGrpSpPr>
          <p:grpSpPr>
            <a:xfrm rot="5400000">
              <a:off x="8639847" y="3354200"/>
              <a:ext cx="457787" cy="458045"/>
              <a:chOff x="3678700" y="407275"/>
              <a:chExt cx="708100" cy="708500"/>
            </a:xfrm>
          </p:grpSpPr>
          <p:sp>
            <p:nvSpPr>
              <p:cNvPr id="1858" name="Google Shape;1858;p58"/>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8"/>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8"/>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8"/>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8"/>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8"/>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8"/>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5" name="Google Shape;1865;p58"/>
            <p:cNvGrpSpPr/>
            <p:nvPr/>
          </p:nvGrpSpPr>
          <p:grpSpPr>
            <a:xfrm>
              <a:off x="7787267" y="539497"/>
              <a:ext cx="208184" cy="208184"/>
              <a:chOff x="8356813" y="1074288"/>
              <a:chExt cx="351900" cy="351900"/>
            </a:xfrm>
          </p:grpSpPr>
          <p:sp>
            <p:nvSpPr>
              <p:cNvPr id="1866" name="Google Shape;1866;p58"/>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8" name="Google Shape;1868;p58"/>
            <p:cNvGrpSpPr/>
            <p:nvPr/>
          </p:nvGrpSpPr>
          <p:grpSpPr>
            <a:xfrm>
              <a:off x="7194842" y="2467660"/>
              <a:ext cx="208184" cy="208184"/>
              <a:chOff x="8356813" y="1074288"/>
              <a:chExt cx="351900" cy="351900"/>
            </a:xfrm>
          </p:grpSpPr>
          <p:sp>
            <p:nvSpPr>
              <p:cNvPr id="1869" name="Google Shape;1869;p58"/>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1" name="Google Shape;1871;p5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2" name="Google Shape;1872;p58"/>
          <p:cNvGrpSpPr/>
          <p:nvPr/>
        </p:nvGrpSpPr>
        <p:grpSpPr>
          <a:xfrm>
            <a:off x="796100" y="3019701"/>
            <a:ext cx="4558967" cy="134100"/>
            <a:chOff x="796100" y="3019701"/>
            <a:chExt cx="4558967" cy="134100"/>
          </a:xfrm>
        </p:grpSpPr>
        <p:sp>
          <p:nvSpPr>
            <p:cNvPr id="1873" name="Google Shape;1873;p58"/>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4" name="Google Shape;1874;p58"/>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875" name="Google Shape;1875;p58"/>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grpSp>
        <p:nvGrpSpPr>
          <p:cNvPr id="1880" name="Google Shape;1880;p59"/>
          <p:cNvGrpSpPr/>
          <p:nvPr/>
        </p:nvGrpSpPr>
        <p:grpSpPr>
          <a:xfrm>
            <a:off x="-1238838" y="-2814271"/>
            <a:ext cx="6191222" cy="6569036"/>
            <a:chOff x="-1238838" y="-2814271"/>
            <a:chExt cx="6191222" cy="6569036"/>
          </a:xfrm>
        </p:grpSpPr>
        <p:pic>
          <p:nvPicPr>
            <p:cNvPr id="1881" name="Google Shape;1881;p59"/>
            <p:cNvPicPr preferRelativeResize="0"/>
            <p:nvPr/>
          </p:nvPicPr>
          <p:blipFill rotWithShape="1">
            <a:blip r:embed="rId3">
              <a:alphaModFix/>
            </a:blip>
            <a:srcRect b="26177" l="16960" r="7121" t="24718"/>
            <a:stretch/>
          </p:blipFill>
          <p:spPr>
            <a:xfrm flipH="1">
              <a:off x="-860279" y="-1155525"/>
              <a:ext cx="3615750" cy="2759625"/>
            </a:xfrm>
            <a:prstGeom prst="rect">
              <a:avLst/>
            </a:prstGeom>
            <a:noFill/>
            <a:ln>
              <a:noFill/>
            </a:ln>
          </p:spPr>
        </p:pic>
        <p:grpSp>
          <p:nvGrpSpPr>
            <p:cNvPr id="1882" name="Google Shape;1882;p59"/>
            <p:cNvGrpSpPr/>
            <p:nvPr/>
          </p:nvGrpSpPr>
          <p:grpSpPr>
            <a:xfrm>
              <a:off x="-1238838" y="-2814271"/>
              <a:ext cx="6191222" cy="6569036"/>
              <a:chOff x="-1238838" y="-2814271"/>
              <a:chExt cx="6191222" cy="6569036"/>
            </a:xfrm>
          </p:grpSpPr>
          <p:sp>
            <p:nvSpPr>
              <p:cNvPr id="1883" name="Google Shape;1883;p59"/>
              <p:cNvSpPr/>
              <p:nvPr/>
            </p:nvSpPr>
            <p:spPr>
              <a:xfrm flipH="1" rot="-2700000">
                <a:off x="-146394" y="-2093348"/>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9"/>
              <p:cNvSpPr/>
              <p:nvPr/>
            </p:nvSpPr>
            <p:spPr>
              <a:xfrm flipH="1" rot="-2700000">
                <a:off x="-515017" y="-1565448"/>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9"/>
              <p:cNvSpPr/>
              <p:nvPr/>
            </p:nvSpPr>
            <p:spPr>
              <a:xfrm flipH="1" rot="-2700000">
                <a:off x="194575" y="-1729713"/>
                <a:ext cx="3153371" cy="5119296"/>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6" name="Google Shape;1886;p59"/>
              <p:cNvGrpSpPr/>
              <p:nvPr/>
            </p:nvGrpSpPr>
            <p:grpSpPr>
              <a:xfrm>
                <a:off x="3010374" y="1407525"/>
                <a:ext cx="196674" cy="196585"/>
                <a:chOff x="1101075" y="2142375"/>
                <a:chExt cx="439200" cy="439100"/>
              </a:xfrm>
            </p:grpSpPr>
            <p:sp>
              <p:nvSpPr>
                <p:cNvPr id="1887" name="Google Shape;1887;p59"/>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9"/>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9" name="Google Shape;1889;p59"/>
              <p:cNvGrpSpPr/>
              <p:nvPr/>
            </p:nvGrpSpPr>
            <p:grpSpPr>
              <a:xfrm>
                <a:off x="1890399" y="1114475"/>
                <a:ext cx="196674" cy="196585"/>
                <a:chOff x="1101075" y="2142375"/>
                <a:chExt cx="439200" cy="439100"/>
              </a:xfrm>
            </p:grpSpPr>
            <p:sp>
              <p:nvSpPr>
                <p:cNvPr id="1890" name="Google Shape;1890;p59"/>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9"/>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2" name="Google Shape;1892;p59"/>
              <p:cNvGrpSpPr/>
              <p:nvPr/>
            </p:nvGrpSpPr>
            <p:grpSpPr>
              <a:xfrm>
                <a:off x="2755474" y="1114475"/>
                <a:ext cx="196674" cy="196585"/>
                <a:chOff x="1101075" y="2142375"/>
                <a:chExt cx="439200" cy="439100"/>
              </a:xfrm>
            </p:grpSpPr>
            <p:sp>
              <p:nvSpPr>
                <p:cNvPr id="1893" name="Google Shape;1893;p59"/>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9"/>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5" name="Google Shape;1895;p59"/>
              <p:cNvGrpSpPr/>
              <p:nvPr/>
            </p:nvGrpSpPr>
            <p:grpSpPr>
              <a:xfrm>
                <a:off x="1290099" y="539500"/>
                <a:ext cx="196674" cy="196585"/>
                <a:chOff x="1101075" y="2142375"/>
                <a:chExt cx="439200" cy="439100"/>
              </a:xfrm>
            </p:grpSpPr>
            <p:sp>
              <p:nvSpPr>
                <p:cNvPr id="1896" name="Google Shape;1896;p59"/>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9"/>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8" name="Google Shape;1898;p59"/>
              <p:cNvGrpSpPr/>
              <p:nvPr/>
            </p:nvGrpSpPr>
            <p:grpSpPr>
              <a:xfrm>
                <a:off x="2022774" y="671500"/>
                <a:ext cx="196674" cy="196585"/>
                <a:chOff x="1101075" y="2142375"/>
                <a:chExt cx="439200" cy="439100"/>
              </a:xfrm>
            </p:grpSpPr>
            <p:sp>
              <p:nvSpPr>
                <p:cNvPr id="1899" name="Google Shape;1899;p59"/>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9"/>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901" name="Google Shape;1901;p59"/>
          <p:cNvGrpSpPr/>
          <p:nvPr/>
        </p:nvGrpSpPr>
        <p:grpSpPr>
          <a:xfrm>
            <a:off x="4571996" y="2268220"/>
            <a:ext cx="5022035" cy="4764449"/>
            <a:chOff x="4571996" y="2268220"/>
            <a:chExt cx="5022035" cy="4764449"/>
          </a:xfrm>
        </p:grpSpPr>
        <p:pic>
          <p:nvPicPr>
            <p:cNvPr id="1902" name="Google Shape;1902;p59"/>
            <p:cNvPicPr preferRelativeResize="0"/>
            <p:nvPr/>
          </p:nvPicPr>
          <p:blipFill rotWithShape="1">
            <a:blip r:embed="rId3">
              <a:alphaModFix/>
            </a:blip>
            <a:srcRect b="26177" l="16960" r="7121" t="24718"/>
            <a:stretch/>
          </p:blipFill>
          <p:spPr>
            <a:xfrm flipH="1">
              <a:off x="5978271" y="3376950"/>
              <a:ext cx="3615750" cy="2759625"/>
            </a:xfrm>
            <a:prstGeom prst="rect">
              <a:avLst/>
            </a:prstGeom>
            <a:noFill/>
            <a:ln>
              <a:noFill/>
            </a:ln>
          </p:spPr>
        </p:pic>
        <p:grpSp>
          <p:nvGrpSpPr>
            <p:cNvPr id="1903" name="Google Shape;1903;p59"/>
            <p:cNvGrpSpPr/>
            <p:nvPr/>
          </p:nvGrpSpPr>
          <p:grpSpPr>
            <a:xfrm rot="10800000">
              <a:off x="4571996" y="2268220"/>
              <a:ext cx="5022035" cy="4764449"/>
              <a:chOff x="-494406" y="-1584825"/>
              <a:chExt cx="4397193" cy="4171657"/>
            </a:xfrm>
          </p:grpSpPr>
          <p:grpSp>
            <p:nvGrpSpPr>
              <p:cNvPr id="1904" name="Google Shape;1904;p59"/>
              <p:cNvGrpSpPr/>
              <p:nvPr/>
            </p:nvGrpSpPr>
            <p:grpSpPr>
              <a:xfrm>
                <a:off x="245875" y="-51824"/>
                <a:ext cx="208200" cy="1824700"/>
                <a:chOff x="1040050" y="3812126"/>
                <a:chExt cx="208200" cy="1824700"/>
              </a:xfrm>
            </p:grpSpPr>
            <p:sp>
              <p:nvSpPr>
                <p:cNvPr id="1905" name="Google Shape;1905;p59"/>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9"/>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7" name="Google Shape;1907;p59"/>
              <p:cNvGrpSpPr/>
              <p:nvPr/>
            </p:nvGrpSpPr>
            <p:grpSpPr>
              <a:xfrm rot="-8100000">
                <a:off x="540898" y="-1172741"/>
                <a:ext cx="2552124" cy="3347490"/>
                <a:chOff x="2976325" y="908175"/>
                <a:chExt cx="4028179" cy="5283555"/>
              </a:xfrm>
            </p:grpSpPr>
            <p:sp>
              <p:nvSpPr>
                <p:cNvPr id="1908" name="Google Shape;1908;p59"/>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9"/>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9"/>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1" name="Google Shape;1911;p59"/>
              <p:cNvGrpSpPr/>
              <p:nvPr/>
            </p:nvGrpSpPr>
            <p:grpSpPr>
              <a:xfrm>
                <a:off x="-1" y="621223"/>
                <a:ext cx="699940" cy="478601"/>
                <a:chOff x="39722" y="4349021"/>
                <a:chExt cx="1061964" cy="726143"/>
              </a:xfrm>
            </p:grpSpPr>
            <p:grpSp>
              <p:nvGrpSpPr>
                <p:cNvPr id="1912" name="Google Shape;1912;p59"/>
                <p:cNvGrpSpPr/>
                <p:nvPr/>
              </p:nvGrpSpPr>
              <p:grpSpPr>
                <a:xfrm rot="2700000">
                  <a:off x="140502" y="4460924"/>
                  <a:ext cx="524584" cy="502337"/>
                  <a:chOff x="1189791" y="-1767331"/>
                  <a:chExt cx="904284" cy="865933"/>
                </a:xfrm>
              </p:grpSpPr>
              <p:sp>
                <p:nvSpPr>
                  <p:cNvPr id="1913" name="Google Shape;1913;p59"/>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4" name="Google Shape;1914;p59"/>
                  <p:cNvGrpSpPr/>
                  <p:nvPr/>
                </p:nvGrpSpPr>
                <p:grpSpPr>
                  <a:xfrm>
                    <a:off x="1232795" y="-1740829"/>
                    <a:ext cx="717621" cy="717392"/>
                    <a:chOff x="1483457" y="3953671"/>
                    <a:chExt cx="717621" cy="717392"/>
                  </a:xfrm>
                </p:grpSpPr>
                <p:sp>
                  <p:nvSpPr>
                    <p:cNvPr id="1915" name="Google Shape;1915;p59"/>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9"/>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9"/>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9"/>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9"/>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20" name="Google Shape;1920;p59"/>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1" name="Google Shape;1921;p59"/>
              <p:cNvGrpSpPr/>
              <p:nvPr/>
            </p:nvGrpSpPr>
            <p:grpSpPr>
              <a:xfrm>
                <a:off x="955673" y="11"/>
                <a:ext cx="592576" cy="405260"/>
                <a:chOff x="39722" y="4349021"/>
                <a:chExt cx="1061964" cy="726143"/>
              </a:xfrm>
            </p:grpSpPr>
            <p:grpSp>
              <p:nvGrpSpPr>
                <p:cNvPr id="1922" name="Google Shape;1922;p59"/>
                <p:cNvGrpSpPr/>
                <p:nvPr/>
              </p:nvGrpSpPr>
              <p:grpSpPr>
                <a:xfrm rot="2700000">
                  <a:off x="140502" y="4460924"/>
                  <a:ext cx="524584" cy="502337"/>
                  <a:chOff x="1189791" y="-1767331"/>
                  <a:chExt cx="904284" cy="865933"/>
                </a:xfrm>
              </p:grpSpPr>
              <p:sp>
                <p:nvSpPr>
                  <p:cNvPr id="1923" name="Google Shape;1923;p59"/>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4" name="Google Shape;1924;p59"/>
                  <p:cNvGrpSpPr/>
                  <p:nvPr/>
                </p:nvGrpSpPr>
                <p:grpSpPr>
                  <a:xfrm>
                    <a:off x="1232795" y="-1740829"/>
                    <a:ext cx="717621" cy="717392"/>
                    <a:chOff x="1483457" y="3953671"/>
                    <a:chExt cx="717621" cy="717392"/>
                  </a:xfrm>
                </p:grpSpPr>
                <p:sp>
                  <p:nvSpPr>
                    <p:cNvPr id="1925" name="Google Shape;1925;p59"/>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9"/>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9"/>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9"/>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9"/>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30" name="Google Shape;1930;p59"/>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1" name="Google Shape;1931;p59"/>
              <p:cNvGrpSpPr/>
              <p:nvPr/>
            </p:nvGrpSpPr>
            <p:grpSpPr>
              <a:xfrm>
                <a:off x="441574" y="-36652"/>
                <a:ext cx="699940" cy="478601"/>
                <a:chOff x="39722" y="4349021"/>
                <a:chExt cx="1061964" cy="726143"/>
              </a:xfrm>
            </p:grpSpPr>
            <p:grpSp>
              <p:nvGrpSpPr>
                <p:cNvPr id="1932" name="Google Shape;1932;p59"/>
                <p:cNvGrpSpPr/>
                <p:nvPr/>
              </p:nvGrpSpPr>
              <p:grpSpPr>
                <a:xfrm rot="2700000">
                  <a:off x="140502" y="4460924"/>
                  <a:ext cx="524584" cy="502337"/>
                  <a:chOff x="1189791" y="-1767331"/>
                  <a:chExt cx="904284" cy="865933"/>
                </a:xfrm>
              </p:grpSpPr>
              <p:sp>
                <p:nvSpPr>
                  <p:cNvPr id="1933" name="Google Shape;1933;p59"/>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4" name="Google Shape;1934;p59"/>
                  <p:cNvGrpSpPr/>
                  <p:nvPr/>
                </p:nvGrpSpPr>
                <p:grpSpPr>
                  <a:xfrm>
                    <a:off x="1232795" y="-1740829"/>
                    <a:ext cx="717621" cy="717392"/>
                    <a:chOff x="1483457" y="3953671"/>
                    <a:chExt cx="717621" cy="717392"/>
                  </a:xfrm>
                </p:grpSpPr>
                <p:sp>
                  <p:nvSpPr>
                    <p:cNvPr id="1935" name="Google Shape;1935;p59"/>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9"/>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9"/>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9"/>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9"/>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40" name="Google Shape;1940;p59"/>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1" name="Google Shape;1941;p59"/>
              <p:cNvGrpSpPr/>
              <p:nvPr/>
            </p:nvGrpSpPr>
            <p:grpSpPr>
              <a:xfrm>
                <a:off x="-494406" y="-252396"/>
                <a:ext cx="1741563" cy="1288563"/>
                <a:chOff x="-494406" y="-252396"/>
                <a:chExt cx="1741563" cy="1288563"/>
              </a:xfrm>
            </p:grpSpPr>
            <p:sp>
              <p:nvSpPr>
                <p:cNvPr id="1942" name="Google Shape;1942;p59"/>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9"/>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44" name="Google Shape;1944;p59"/>
            <p:cNvGrpSpPr/>
            <p:nvPr/>
          </p:nvGrpSpPr>
          <p:grpSpPr>
            <a:xfrm>
              <a:off x="5643425" y="4968525"/>
              <a:ext cx="439200" cy="439100"/>
              <a:chOff x="1101075" y="2142375"/>
              <a:chExt cx="439200" cy="439100"/>
            </a:xfrm>
          </p:grpSpPr>
          <p:sp>
            <p:nvSpPr>
              <p:cNvPr id="1945" name="Google Shape;1945;p59"/>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9"/>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947" name="Google Shape;1947;p59"/>
          <p:cNvPicPr preferRelativeResize="0"/>
          <p:nvPr/>
        </p:nvPicPr>
        <p:blipFill>
          <a:blip r:embed="rId4">
            <a:alphaModFix/>
          </a:blip>
          <a:stretch>
            <a:fillRect/>
          </a:stretch>
        </p:blipFill>
        <p:spPr>
          <a:xfrm>
            <a:off x="1476387" y="137838"/>
            <a:ext cx="6191226" cy="486782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sp>
        <p:nvSpPr>
          <p:cNvPr id="1952" name="Google Shape;1952;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Dataset Loading &amp; Initial Inspection</a:t>
            </a:r>
            <a:endParaRPr sz="2400"/>
          </a:p>
        </p:txBody>
      </p:sp>
      <p:sp>
        <p:nvSpPr>
          <p:cNvPr id="1953" name="Google Shape;1953;p60"/>
          <p:cNvSpPr txBox="1"/>
          <p:nvPr>
            <p:ph idx="1" type="subTitle"/>
          </p:nvPr>
        </p:nvSpPr>
        <p:spPr>
          <a:xfrm>
            <a:off x="5022750" y="1250050"/>
            <a:ext cx="3543000" cy="3711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a:solidFill>
                  <a:srgbClr val="000000"/>
                </a:solidFill>
              </a:rPr>
              <a:t>Key Results</a:t>
            </a:r>
            <a:endParaRPr b="1" sz="1300">
              <a:solidFill>
                <a:srgbClr val="000000"/>
              </a:solidFill>
            </a:endParaRPr>
          </a:p>
          <a:p>
            <a:pPr indent="-298450" lvl="0" marL="457200" rtl="0" algn="l">
              <a:spcBef>
                <a:spcPts val="1200"/>
              </a:spcBef>
              <a:spcAft>
                <a:spcPts val="0"/>
              </a:spcAft>
              <a:buClr>
                <a:srgbClr val="000000"/>
              </a:buClr>
              <a:buSzPts val="1100"/>
              <a:buFont typeface="Arial"/>
              <a:buChar char="●"/>
            </a:pPr>
            <a:r>
              <a:rPr b="1" lang="en" sz="1100">
                <a:solidFill>
                  <a:srgbClr val="000000"/>
                </a:solidFill>
              </a:rPr>
              <a:t>Samples:</a:t>
            </a:r>
            <a:r>
              <a:rPr lang="en" sz="1100">
                <a:solidFill>
                  <a:srgbClr val="000000"/>
                </a:solidFill>
              </a:rPr>
              <a:t> 5,410</a:t>
            </a:r>
            <a:br>
              <a:rPr lang="en" sz="1100">
                <a:solidFill>
                  <a:srgbClr val="000000"/>
                </a:solidFill>
              </a:rPr>
            </a:br>
            <a:endParaRPr sz="1100">
              <a:solidFill>
                <a:srgbClr val="000000"/>
              </a:solidFil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rPr>
              <a:t>Features:</a:t>
            </a:r>
            <a:r>
              <a:rPr lang="en" sz="1100">
                <a:solidFill>
                  <a:srgbClr val="000000"/>
                </a:solidFill>
              </a:rPr>
              <a:t> 35 (33 numeric, 2 categorical)</a:t>
            </a:r>
            <a:br>
              <a:rPr lang="en" sz="1100">
                <a:solidFill>
                  <a:srgbClr val="000000"/>
                </a:solidFill>
              </a:rPr>
            </a:br>
            <a:endParaRPr sz="1100">
              <a:solidFill>
                <a:srgbClr val="000000"/>
              </a:solidFill>
            </a:endParaRPr>
          </a:p>
          <a:p>
            <a:pPr indent="-298450" lvl="0" marL="457200" rtl="0" algn="l">
              <a:spcBef>
                <a:spcPts val="0"/>
              </a:spcBef>
              <a:spcAft>
                <a:spcPts val="0"/>
              </a:spcAft>
              <a:buClr>
                <a:srgbClr val="000000"/>
              </a:buClr>
              <a:buSzPts val="1100"/>
              <a:buFont typeface="Poppins"/>
              <a:buChar char="●"/>
            </a:pPr>
            <a:r>
              <a:rPr b="1" lang="en" sz="1100">
                <a:solidFill>
                  <a:srgbClr val="000000"/>
                </a:solidFill>
              </a:rPr>
              <a:t>Target Imbalance:</a:t>
            </a:r>
            <a:br>
              <a:rPr b="1" lang="en" sz="1100">
                <a:solidFill>
                  <a:srgbClr val="000000"/>
                </a:solidFill>
              </a:rPr>
            </a:br>
            <a:endParaRPr b="1" sz="1100">
              <a:solidFill>
                <a:srgbClr val="000000"/>
              </a:solidFill>
            </a:endParaRPr>
          </a:p>
          <a:p>
            <a:pPr indent="-298450" lvl="1" marL="914400" rtl="0" algn="l">
              <a:lnSpc>
                <a:spcPct val="115000"/>
              </a:lnSpc>
              <a:spcBef>
                <a:spcPts val="0"/>
              </a:spcBef>
              <a:spcAft>
                <a:spcPts val="0"/>
              </a:spcAft>
              <a:buClr>
                <a:srgbClr val="000000"/>
              </a:buClr>
              <a:buSzPts val="1100"/>
              <a:buFont typeface="Arial"/>
              <a:buChar char="○"/>
            </a:pPr>
            <a:r>
              <a:rPr lang="en" sz="1100">
                <a:solidFill>
                  <a:srgbClr val="000000"/>
                </a:solidFill>
              </a:rPr>
              <a:t>No Fraud: </a:t>
            </a:r>
            <a:r>
              <a:rPr b="1" lang="en" sz="1100">
                <a:solidFill>
                  <a:srgbClr val="000000"/>
                </a:solidFill>
              </a:rPr>
              <a:t>90.6%</a:t>
            </a:r>
            <a:br>
              <a:rPr b="1" lang="en" sz="1100">
                <a:solidFill>
                  <a:srgbClr val="000000"/>
                </a:solidFill>
              </a:rPr>
            </a:br>
            <a:endParaRPr b="1" sz="1100">
              <a:solidFill>
                <a:srgbClr val="000000"/>
              </a:solidFill>
            </a:endParaRPr>
          </a:p>
          <a:p>
            <a:pPr indent="-298450" lvl="1" marL="914400" rtl="0" algn="l">
              <a:lnSpc>
                <a:spcPct val="115000"/>
              </a:lnSpc>
              <a:spcBef>
                <a:spcPts val="0"/>
              </a:spcBef>
              <a:spcAft>
                <a:spcPts val="0"/>
              </a:spcAft>
              <a:buClr>
                <a:srgbClr val="000000"/>
              </a:buClr>
              <a:buSzPts val="1100"/>
              <a:buFont typeface="Arial"/>
              <a:buChar char="○"/>
            </a:pPr>
            <a:r>
              <a:rPr lang="en" sz="1100">
                <a:solidFill>
                  <a:srgbClr val="000000"/>
                </a:solidFill>
              </a:rPr>
              <a:t>Fraud: </a:t>
            </a:r>
            <a:r>
              <a:rPr b="1" lang="en" sz="1100">
                <a:solidFill>
                  <a:srgbClr val="000000"/>
                </a:solidFill>
              </a:rPr>
              <a:t>9.3%</a:t>
            </a:r>
            <a:r>
              <a:rPr lang="en" sz="1100">
                <a:solidFill>
                  <a:srgbClr val="000000"/>
                </a:solidFill>
              </a:rPr>
              <a:t> → </a:t>
            </a:r>
            <a:r>
              <a:rPr i="1" lang="en" sz="1100">
                <a:solidFill>
                  <a:srgbClr val="000000"/>
                </a:solidFill>
              </a:rPr>
              <a:t>highly imbalanced</a:t>
            </a:r>
            <a:br>
              <a:rPr i="1" lang="en" sz="1100">
                <a:solidFill>
                  <a:srgbClr val="000000"/>
                </a:solidFill>
              </a:rPr>
            </a:br>
            <a:endParaRPr i="1" sz="1100">
              <a:solidFill>
                <a:srgbClr val="000000"/>
              </a:solidFill>
            </a:endParaRPr>
          </a:p>
          <a:p>
            <a:pPr indent="-298450" lvl="0" marL="457200" rtl="0" algn="l">
              <a:spcBef>
                <a:spcPts val="0"/>
              </a:spcBef>
              <a:spcAft>
                <a:spcPts val="0"/>
              </a:spcAft>
              <a:buClr>
                <a:srgbClr val="000000"/>
              </a:buClr>
              <a:buSzPts val="1100"/>
              <a:buFont typeface="Poppins"/>
              <a:buChar char="●"/>
            </a:pPr>
            <a:r>
              <a:rPr b="1" lang="en" sz="1100">
                <a:solidFill>
                  <a:srgbClr val="000000"/>
                </a:solidFill>
              </a:rPr>
              <a:t>Data Types:</a:t>
            </a:r>
            <a:br>
              <a:rPr b="1" lang="en" sz="1100">
                <a:solidFill>
                  <a:srgbClr val="000000"/>
                </a:solidFill>
              </a:rPr>
            </a:br>
            <a:endParaRPr b="1" sz="1100">
              <a:solidFill>
                <a:srgbClr val="000000"/>
              </a:solidFill>
            </a:endParaRPr>
          </a:p>
          <a:p>
            <a:pPr indent="-298450" lvl="1" marL="914400" rtl="0" algn="l">
              <a:lnSpc>
                <a:spcPct val="115000"/>
              </a:lnSpc>
              <a:spcBef>
                <a:spcPts val="0"/>
              </a:spcBef>
              <a:spcAft>
                <a:spcPts val="0"/>
              </a:spcAft>
              <a:buClr>
                <a:srgbClr val="000000"/>
              </a:buClr>
              <a:buSzPts val="1100"/>
              <a:buFont typeface="Arial"/>
              <a:buChar char="○"/>
            </a:pPr>
            <a:r>
              <a:rPr lang="en" sz="1100">
                <a:solidFill>
                  <a:srgbClr val="000000"/>
                </a:solidFill>
              </a:rPr>
              <a:t>Categorical: </a:t>
            </a:r>
            <a:r>
              <a:rPr b="1" lang="en" sz="1100">
                <a:solidFill>
                  <a:srgbClr val="000000"/>
                </a:solidFill>
              </a:rPr>
              <a:t>Provider</a:t>
            </a:r>
            <a:r>
              <a:rPr lang="en" sz="1100">
                <a:solidFill>
                  <a:srgbClr val="000000"/>
                </a:solidFill>
              </a:rPr>
              <a:t>, </a:t>
            </a:r>
            <a:r>
              <a:rPr b="1" lang="en" sz="1100">
                <a:solidFill>
                  <a:srgbClr val="000000"/>
                </a:solidFill>
              </a:rPr>
              <a:t>PotentialFraud</a:t>
            </a:r>
            <a:br>
              <a:rPr b="1" lang="en" sz="1100">
                <a:solidFill>
                  <a:srgbClr val="000000"/>
                </a:solidFill>
              </a:rPr>
            </a:br>
            <a:endParaRPr b="1" sz="1100">
              <a:solidFill>
                <a:srgbClr val="000000"/>
              </a:solidFill>
            </a:endParaRPr>
          </a:p>
          <a:p>
            <a:pPr indent="-298450" lvl="1" marL="914400" rtl="0" algn="l">
              <a:lnSpc>
                <a:spcPct val="115000"/>
              </a:lnSpc>
              <a:spcBef>
                <a:spcPts val="0"/>
              </a:spcBef>
              <a:spcAft>
                <a:spcPts val="0"/>
              </a:spcAft>
              <a:buClr>
                <a:srgbClr val="000000"/>
              </a:buClr>
              <a:buSzPts val="1100"/>
              <a:buFont typeface="Arial"/>
              <a:buChar char="○"/>
            </a:pPr>
            <a:r>
              <a:rPr lang="en" sz="1100">
                <a:solidFill>
                  <a:srgbClr val="000000"/>
                </a:solidFill>
              </a:rPr>
              <a:t>Numeric: </a:t>
            </a:r>
            <a:r>
              <a:rPr b="1" lang="en" sz="1100">
                <a:solidFill>
                  <a:srgbClr val="000000"/>
                </a:solidFill>
              </a:rPr>
              <a:t>33 features</a:t>
            </a:r>
            <a:endParaRPr b="1" sz="1100">
              <a:solidFill>
                <a:srgbClr val="000000"/>
              </a:solidFill>
            </a:endParaRPr>
          </a:p>
          <a:p>
            <a:pPr indent="0" lvl="0" marL="0" rtl="0" algn="l">
              <a:spcBef>
                <a:spcPts val="1200"/>
              </a:spcBef>
              <a:spcAft>
                <a:spcPts val="0"/>
              </a:spcAft>
              <a:buNone/>
            </a:pPr>
            <a:r>
              <a:t/>
            </a:r>
            <a:endParaRPr/>
          </a:p>
        </p:txBody>
      </p:sp>
      <p:sp>
        <p:nvSpPr>
          <p:cNvPr id="1954" name="Google Shape;1954;p60"/>
          <p:cNvSpPr txBox="1"/>
          <p:nvPr>
            <p:ph idx="2" type="subTitle"/>
          </p:nvPr>
        </p:nvSpPr>
        <p:spPr>
          <a:xfrm>
            <a:off x="719988" y="1250050"/>
            <a:ext cx="3715200" cy="3022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a:solidFill>
                  <a:srgbClr val="000000"/>
                </a:solidFill>
              </a:rPr>
              <a:t>What was done:</a:t>
            </a:r>
            <a:endParaRPr b="1" sz="1300">
              <a:solidFill>
                <a:srgbClr val="000000"/>
              </a:solidFil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rPr>
              <a:t>Loaded dataset (</a:t>
            </a:r>
            <a:r>
              <a:rPr lang="en" sz="1100">
                <a:solidFill>
                  <a:srgbClr val="188038"/>
                </a:solidFill>
              </a:rPr>
              <a:t>provider_features.csv</a:t>
            </a:r>
            <a:r>
              <a:rPr lang="en" sz="1100">
                <a:solidFill>
                  <a:srgbClr val="000000"/>
                </a:solidFill>
              </a:rPr>
              <a:t>) using pandas</a:t>
            </a:r>
            <a:br>
              <a:rPr lang="en" sz="1100">
                <a:solidFill>
                  <a:srgbClr val="000000"/>
                </a:solidFill>
              </a:rPr>
            </a:br>
            <a:endParaRPr sz="1100">
              <a:solidFill>
                <a:srgbClr val="000000"/>
              </a:solidFill>
            </a:endParaRPr>
          </a:p>
          <a:p>
            <a:pPr indent="-298450" lvl="0" marL="457200" rtl="0" algn="l">
              <a:spcBef>
                <a:spcPts val="0"/>
              </a:spcBef>
              <a:spcAft>
                <a:spcPts val="0"/>
              </a:spcAft>
              <a:buClr>
                <a:srgbClr val="000000"/>
              </a:buClr>
              <a:buSzPts val="1100"/>
              <a:buFont typeface="Poppins"/>
              <a:buChar char="●"/>
            </a:pPr>
            <a:r>
              <a:rPr lang="en" sz="1100">
                <a:solidFill>
                  <a:srgbClr val="000000"/>
                </a:solidFill>
              </a:rPr>
              <a:t>Displayed sample size, feature count, and first rows</a:t>
            </a:r>
            <a:br>
              <a:rPr lang="en" sz="1100">
                <a:solidFill>
                  <a:srgbClr val="000000"/>
                </a:solidFill>
              </a:rPr>
            </a:br>
            <a:endParaRPr sz="1100">
              <a:solidFill>
                <a:srgbClr val="000000"/>
              </a:solidFill>
            </a:endParaRPr>
          </a:p>
          <a:p>
            <a:pPr indent="-298450" lvl="0" marL="457200" rtl="0" algn="l">
              <a:spcBef>
                <a:spcPts val="0"/>
              </a:spcBef>
              <a:spcAft>
                <a:spcPts val="0"/>
              </a:spcAft>
              <a:buClr>
                <a:srgbClr val="000000"/>
              </a:buClr>
              <a:buSzPts val="1100"/>
              <a:buFont typeface="Arial"/>
              <a:buChar char="●"/>
            </a:pPr>
            <a:r>
              <a:rPr lang="en" sz="1100">
                <a:solidFill>
                  <a:srgbClr val="000000"/>
                </a:solidFill>
              </a:rPr>
              <a:t>Checked class imbalance in the target (</a:t>
            </a:r>
            <a:r>
              <a:rPr lang="en" sz="1100">
                <a:solidFill>
                  <a:srgbClr val="188038"/>
                </a:solidFill>
              </a:rPr>
              <a:t>PotentialFraud</a:t>
            </a:r>
            <a:r>
              <a:rPr lang="en" sz="1100">
                <a:solidFill>
                  <a:srgbClr val="000000"/>
                </a:solidFill>
              </a:rPr>
              <a:t>)</a:t>
            </a:r>
            <a:br>
              <a:rPr lang="en" sz="1100">
                <a:solidFill>
                  <a:srgbClr val="000000"/>
                </a:solidFill>
              </a:rPr>
            </a:br>
            <a:endParaRPr sz="1100">
              <a:solidFill>
                <a:srgbClr val="000000"/>
              </a:solidFill>
            </a:endParaRPr>
          </a:p>
          <a:p>
            <a:pPr indent="-298450" lvl="0" marL="457200" rtl="0" algn="l">
              <a:spcBef>
                <a:spcPts val="0"/>
              </a:spcBef>
              <a:spcAft>
                <a:spcPts val="0"/>
              </a:spcAft>
              <a:buClr>
                <a:srgbClr val="000000"/>
              </a:buClr>
              <a:buSzPts val="1100"/>
              <a:buFont typeface="Poppins"/>
              <a:buChar char="●"/>
            </a:pPr>
            <a:r>
              <a:rPr lang="en" sz="1100">
                <a:solidFill>
                  <a:srgbClr val="000000"/>
                </a:solidFill>
              </a:rPr>
              <a:t>Identified categorical vs. numeric features</a:t>
            </a:r>
            <a:br>
              <a:rPr lang="en" sz="1100">
                <a:solidFill>
                  <a:srgbClr val="000000"/>
                </a:solidFill>
              </a:rPr>
            </a:br>
            <a:endParaRPr sz="1100">
              <a:solidFill>
                <a:srgbClr val="000000"/>
              </a:solidFill>
            </a:endParaRPr>
          </a:p>
          <a:p>
            <a:pPr indent="-298450" lvl="0" marL="457200" rtl="0" algn="l">
              <a:spcBef>
                <a:spcPts val="0"/>
              </a:spcBef>
              <a:spcAft>
                <a:spcPts val="0"/>
              </a:spcAft>
              <a:buClr>
                <a:srgbClr val="000000"/>
              </a:buClr>
              <a:buSzPts val="1100"/>
              <a:buFont typeface="Poppins"/>
              <a:buChar char="●"/>
            </a:pPr>
            <a:r>
              <a:rPr lang="en" sz="1100">
                <a:solidFill>
                  <a:srgbClr val="000000"/>
                </a:solidFill>
              </a:rPr>
              <a:t>Assessed dataset suitability for ML models</a:t>
            </a:r>
            <a:endParaRPr sz="1100">
              <a:solidFill>
                <a:srgbClr val="000000"/>
              </a:solidFill>
            </a:endParaRPr>
          </a:p>
          <a:p>
            <a:pPr indent="0" lvl="0" marL="0" rtl="0" algn="l">
              <a:spcBef>
                <a:spcPts val="12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34"/>
          <p:cNvSpPr txBox="1"/>
          <p:nvPr>
            <p:ph idx="2" type="title"/>
          </p:nvPr>
        </p:nvSpPr>
        <p:spPr>
          <a:xfrm>
            <a:off x="720000" y="1025725"/>
            <a:ext cx="1702500" cy="9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465" name="Google Shape;1465;p34"/>
          <p:cNvSpPr txBox="1"/>
          <p:nvPr>
            <p:ph idx="1" type="subTitle"/>
          </p:nvPr>
        </p:nvSpPr>
        <p:spPr>
          <a:xfrm>
            <a:off x="720000" y="3252375"/>
            <a:ext cx="5598000" cy="4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Manuel Youssef </a:t>
            </a:r>
            <a:endParaRPr/>
          </a:p>
        </p:txBody>
      </p:sp>
      <p:grpSp>
        <p:nvGrpSpPr>
          <p:cNvPr id="1466" name="Google Shape;1466;p34"/>
          <p:cNvGrpSpPr/>
          <p:nvPr/>
        </p:nvGrpSpPr>
        <p:grpSpPr>
          <a:xfrm>
            <a:off x="-374387" y="3354325"/>
            <a:ext cx="3922590" cy="2969900"/>
            <a:chOff x="-374387" y="3354325"/>
            <a:chExt cx="3922590" cy="2969900"/>
          </a:xfrm>
        </p:grpSpPr>
        <p:pic>
          <p:nvPicPr>
            <p:cNvPr id="1467" name="Google Shape;1467;p34"/>
            <p:cNvPicPr preferRelativeResize="0"/>
            <p:nvPr/>
          </p:nvPicPr>
          <p:blipFill rotWithShape="1">
            <a:blip r:embed="rId3">
              <a:alphaModFix/>
            </a:blip>
            <a:srcRect b="26177" l="16960" r="7121" t="24718"/>
            <a:stretch/>
          </p:blipFill>
          <p:spPr>
            <a:xfrm>
              <a:off x="-374387" y="3354325"/>
              <a:ext cx="3891276" cy="2969900"/>
            </a:xfrm>
            <a:prstGeom prst="rect">
              <a:avLst/>
            </a:prstGeom>
            <a:noFill/>
            <a:ln>
              <a:noFill/>
            </a:ln>
          </p:spPr>
        </p:pic>
        <p:grpSp>
          <p:nvGrpSpPr>
            <p:cNvPr id="1468" name="Google Shape;1468;p34"/>
            <p:cNvGrpSpPr/>
            <p:nvPr/>
          </p:nvGrpSpPr>
          <p:grpSpPr>
            <a:xfrm>
              <a:off x="1853583" y="4445557"/>
              <a:ext cx="1694620" cy="1360169"/>
              <a:chOff x="7945225" y="4302000"/>
              <a:chExt cx="904666" cy="726121"/>
            </a:xfrm>
          </p:grpSpPr>
          <p:sp>
            <p:nvSpPr>
              <p:cNvPr id="1469" name="Google Shape;1469;p34"/>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4"/>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4"/>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72" name="Google Shape;1472;p34"/>
          <p:cNvSpPr txBox="1"/>
          <p:nvPr>
            <p:ph type="title"/>
          </p:nvPr>
        </p:nvSpPr>
        <p:spPr>
          <a:xfrm>
            <a:off x="720000" y="2079325"/>
            <a:ext cx="8174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Data Understanding, Exploration &amp;</a:t>
            </a:r>
            <a:endParaRPr sz="2600"/>
          </a:p>
          <a:p>
            <a:pPr indent="0" lvl="0" marL="0" rtl="0" algn="l">
              <a:lnSpc>
                <a:spcPct val="115000"/>
              </a:lnSpc>
              <a:spcBef>
                <a:spcPts val="0"/>
              </a:spcBef>
              <a:spcAft>
                <a:spcPts val="0"/>
              </a:spcAft>
              <a:buNone/>
            </a:pPr>
            <a:r>
              <a:rPr lang="en" sz="2600"/>
              <a:t>Feature Engineering</a:t>
            </a:r>
            <a:endParaRPr sz="3500"/>
          </a:p>
        </p:txBody>
      </p:sp>
      <p:grpSp>
        <p:nvGrpSpPr>
          <p:cNvPr id="1473" name="Google Shape;1473;p34"/>
          <p:cNvGrpSpPr/>
          <p:nvPr/>
        </p:nvGrpSpPr>
        <p:grpSpPr>
          <a:xfrm>
            <a:off x="796100" y="3019701"/>
            <a:ext cx="4558967" cy="134100"/>
            <a:chOff x="796100" y="3019701"/>
            <a:chExt cx="4558967" cy="134100"/>
          </a:xfrm>
        </p:grpSpPr>
        <p:sp>
          <p:nvSpPr>
            <p:cNvPr id="1474" name="Google Shape;1474;p34"/>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5" name="Google Shape;1475;p34"/>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476" name="Google Shape;1476;p34"/>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7" name="Google Shape;1477;p34"/>
          <p:cNvGrpSpPr/>
          <p:nvPr/>
        </p:nvGrpSpPr>
        <p:grpSpPr>
          <a:xfrm>
            <a:off x="6487513" y="-1301175"/>
            <a:ext cx="4268216" cy="6666030"/>
            <a:chOff x="6128138" y="-1301175"/>
            <a:chExt cx="4268216" cy="6666030"/>
          </a:xfrm>
        </p:grpSpPr>
        <p:sp>
          <p:nvSpPr>
            <p:cNvPr id="1478" name="Google Shape;1478;p34"/>
            <p:cNvSpPr/>
            <p:nvPr/>
          </p:nvSpPr>
          <p:spPr>
            <a:xfrm>
              <a:off x="6368175" y="103161"/>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4"/>
            <p:cNvSpPr/>
            <p:nvPr/>
          </p:nvSpPr>
          <p:spPr>
            <a:xfrm>
              <a:off x="6711143" y="81300"/>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4"/>
            <p:cNvSpPr/>
            <p:nvPr/>
          </p:nvSpPr>
          <p:spPr>
            <a:xfrm>
              <a:off x="7243039" y="2456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4"/>
            <p:cNvSpPr/>
            <p:nvPr/>
          </p:nvSpPr>
          <p:spPr>
            <a:xfrm>
              <a:off x="6875804" y="622450"/>
              <a:ext cx="1860443" cy="4595326"/>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4"/>
            <p:cNvSpPr/>
            <p:nvPr/>
          </p:nvSpPr>
          <p:spPr>
            <a:xfrm>
              <a:off x="6573850" y="621225"/>
              <a:ext cx="1860443" cy="4595326"/>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3" name="Google Shape;1483;p34"/>
            <p:cNvPicPr preferRelativeResize="0"/>
            <p:nvPr/>
          </p:nvPicPr>
          <p:blipFill rotWithShape="1">
            <a:blip r:embed="rId3">
              <a:alphaModFix/>
            </a:blip>
            <a:srcRect b="26177" l="16960" r="7121" t="24718"/>
            <a:stretch/>
          </p:blipFill>
          <p:spPr>
            <a:xfrm>
              <a:off x="6128138" y="-1301175"/>
              <a:ext cx="4198516" cy="3204401"/>
            </a:xfrm>
            <a:prstGeom prst="rect">
              <a:avLst/>
            </a:prstGeom>
            <a:noFill/>
            <a:ln>
              <a:noFill/>
            </a:ln>
          </p:spPr>
        </p:pic>
        <p:grpSp>
          <p:nvGrpSpPr>
            <p:cNvPr id="1484" name="Google Shape;1484;p34"/>
            <p:cNvGrpSpPr/>
            <p:nvPr/>
          </p:nvGrpSpPr>
          <p:grpSpPr>
            <a:xfrm rot="5400000">
              <a:off x="7873341" y="4254316"/>
              <a:ext cx="708100" cy="708500"/>
              <a:chOff x="3678700" y="407275"/>
              <a:chExt cx="708100" cy="708500"/>
            </a:xfrm>
          </p:grpSpPr>
          <p:sp>
            <p:nvSpPr>
              <p:cNvPr id="1485" name="Google Shape;1485;p34"/>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4"/>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4"/>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4"/>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4"/>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4"/>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4"/>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2" name="Google Shape;1492;p34"/>
            <p:cNvGrpSpPr/>
            <p:nvPr/>
          </p:nvGrpSpPr>
          <p:grpSpPr>
            <a:xfrm rot="5400000">
              <a:off x="8639847" y="3354200"/>
              <a:ext cx="457787" cy="458045"/>
              <a:chOff x="3678700" y="407275"/>
              <a:chExt cx="708100" cy="708500"/>
            </a:xfrm>
          </p:grpSpPr>
          <p:sp>
            <p:nvSpPr>
              <p:cNvPr id="1493" name="Google Shape;1493;p34"/>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4"/>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4"/>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4"/>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4"/>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4"/>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4"/>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0" name="Google Shape;1500;p34"/>
            <p:cNvGrpSpPr/>
            <p:nvPr/>
          </p:nvGrpSpPr>
          <p:grpSpPr>
            <a:xfrm>
              <a:off x="7787267" y="539497"/>
              <a:ext cx="208184" cy="208184"/>
              <a:chOff x="8356813" y="1074288"/>
              <a:chExt cx="351900" cy="351900"/>
            </a:xfrm>
          </p:grpSpPr>
          <p:sp>
            <p:nvSpPr>
              <p:cNvPr id="1501" name="Google Shape;1501;p34"/>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3" name="Google Shape;1503;p34"/>
            <p:cNvGrpSpPr/>
            <p:nvPr/>
          </p:nvGrpSpPr>
          <p:grpSpPr>
            <a:xfrm>
              <a:off x="7194842" y="2467660"/>
              <a:ext cx="208184" cy="208184"/>
              <a:chOff x="8356813" y="1074288"/>
              <a:chExt cx="351900" cy="351900"/>
            </a:xfrm>
          </p:grpSpPr>
          <p:sp>
            <p:nvSpPr>
              <p:cNvPr id="1504" name="Google Shape;1504;p34"/>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6" name="Google Shape;1506;p34"/>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sp>
        <p:nvSpPr>
          <p:cNvPr id="1959" name="Google Shape;1959;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Algorithm Selection</a:t>
            </a:r>
            <a:endParaRPr sz="2400"/>
          </a:p>
        </p:txBody>
      </p:sp>
      <p:sp>
        <p:nvSpPr>
          <p:cNvPr id="1960" name="Google Shape;1960;p61"/>
          <p:cNvSpPr txBox="1"/>
          <p:nvPr>
            <p:ph idx="1" type="subTitle"/>
          </p:nvPr>
        </p:nvSpPr>
        <p:spPr>
          <a:xfrm>
            <a:off x="5022750" y="1250050"/>
            <a:ext cx="3543000" cy="37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Random Forest:</a:t>
            </a:r>
            <a:endParaRPr sz="1700"/>
          </a:p>
          <a:p>
            <a:pPr indent="0" lvl="0" marL="0" rtl="0" algn="l">
              <a:spcBef>
                <a:spcPts val="0"/>
              </a:spcBef>
              <a:spcAft>
                <a:spcPts val="0"/>
              </a:spcAft>
              <a:buNone/>
            </a:pPr>
            <a:r>
              <a:t/>
            </a:r>
            <a:endParaRPr/>
          </a:p>
          <a:p>
            <a:pPr indent="-317500" lvl="0" marL="457200" rtl="0" algn="l">
              <a:spcBef>
                <a:spcPts val="0"/>
              </a:spcBef>
              <a:spcAft>
                <a:spcPts val="0"/>
              </a:spcAft>
              <a:buClr>
                <a:srgbClr val="000000"/>
              </a:buClr>
              <a:buSzPts val="1400"/>
              <a:buFont typeface="Arial"/>
              <a:buChar char="●"/>
            </a:pPr>
            <a:r>
              <a:rPr b="1" lang="en">
                <a:solidFill>
                  <a:srgbClr val="000000"/>
                </a:solidFill>
              </a:rPr>
              <a:t>Interpretability:</a:t>
            </a:r>
            <a:r>
              <a:rPr lang="en">
                <a:solidFill>
                  <a:srgbClr val="000000"/>
                </a:solidFill>
              </a:rPr>
              <a:t> Low</a:t>
            </a:r>
            <a:br>
              <a:rPr lang="en">
                <a:solidFill>
                  <a:srgbClr val="000000"/>
                </a:solidFill>
              </a:rPr>
            </a:br>
            <a:endParaRPr>
              <a:solidFill>
                <a:srgbClr val="000000"/>
              </a:solidFill>
            </a:endParaRPr>
          </a:p>
          <a:p>
            <a:pPr indent="-317500" lvl="0" marL="457200" rtl="0" algn="l">
              <a:spcBef>
                <a:spcPts val="0"/>
              </a:spcBef>
              <a:spcAft>
                <a:spcPts val="0"/>
              </a:spcAft>
              <a:buClr>
                <a:srgbClr val="000000"/>
              </a:buClr>
              <a:buSzPts val="1400"/>
              <a:buFont typeface="Arial"/>
              <a:buChar char="●"/>
            </a:pPr>
            <a:r>
              <a:rPr b="1" lang="en">
                <a:solidFill>
                  <a:srgbClr val="000000"/>
                </a:solidFill>
              </a:rPr>
              <a:t>Computation:</a:t>
            </a:r>
            <a:r>
              <a:rPr lang="en">
                <a:solidFill>
                  <a:srgbClr val="000000"/>
                </a:solidFill>
              </a:rPr>
              <a:t> Moderate</a:t>
            </a:r>
            <a:br>
              <a:rPr lang="en">
                <a:solidFill>
                  <a:srgbClr val="000000"/>
                </a:solidFill>
              </a:rPr>
            </a:br>
            <a:endParaRPr>
              <a:solidFill>
                <a:srgbClr val="000000"/>
              </a:solidFill>
            </a:endParaRPr>
          </a:p>
          <a:p>
            <a:pPr indent="-317500" lvl="0" marL="457200" rtl="0" algn="l">
              <a:spcBef>
                <a:spcPts val="0"/>
              </a:spcBef>
              <a:spcAft>
                <a:spcPts val="0"/>
              </a:spcAft>
              <a:buClr>
                <a:srgbClr val="000000"/>
              </a:buClr>
              <a:buSzPts val="1400"/>
              <a:buFont typeface="Arial"/>
              <a:buChar char="●"/>
            </a:pPr>
            <a:r>
              <a:rPr b="1" lang="en">
                <a:solidFill>
                  <a:srgbClr val="000000"/>
                </a:solidFill>
              </a:rPr>
              <a:t>Imbalance Handling:</a:t>
            </a:r>
            <a:r>
              <a:rPr lang="en">
                <a:solidFill>
                  <a:srgbClr val="000000"/>
                </a:solidFill>
              </a:rPr>
              <a:t> Strong</a:t>
            </a:r>
            <a:br>
              <a:rPr lang="en">
                <a:solidFill>
                  <a:srgbClr val="000000"/>
                </a:solidFill>
              </a:rPr>
            </a:br>
            <a:endParaRPr>
              <a:solidFill>
                <a:srgbClr val="000000"/>
              </a:solidFill>
            </a:endParaRPr>
          </a:p>
          <a:p>
            <a:pPr indent="-317500" lvl="0" marL="457200" rtl="0" algn="l">
              <a:spcBef>
                <a:spcPts val="0"/>
              </a:spcBef>
              <a:spcAft>
                <a:spcPts val="0"/>
              </a:spcAft>
              <a:buClr>
                <a:srgbClr val="000000"/>
              </a:buClr>
              <a:buSzPts val="1400"/>
              <a:buFont typeface="Arial"/>
              <a:buChar char="●"/>
            </a:pPr>
            <a:r>
              <a:rPr b="1" lang="en">
                <a:solidFill>
                  <a:srgbClr val="000000"/>
                </a:solidFill>
              </a:rPr>
              <a:t>Mixed Data:</a:t>
            </a:r>
            <a:r>
              <a:rPr lang="en">
                <a:solidFill>
                  <a:srgbClr val="000000"/>
                </a:solidFill>
              </a:rPr>
              <a:t> Excellent</a:t>
            </a:r>
            <a:endParaRPr>
              <a:solidFill>
                <a:srgbClr val="000000"/>
              </a:solidFill>
            </a:endParaRPr>
          </a:p>
          <a:p>
            <a:pPr indent="0" lvl="0" marL="0" rtl="0" algn="l">
              <a:spcBef>
                <a:spcPts val="0"/>
              </a:spcBef>
              <a:spcAft>
                <a:spcPts val="0"/>
              </a:spcAft>
              <a:buNone/>
            </a:pPr>
            <a:r>
              <a:t/>
            </a:r>
            <a:endParaRPr/>
          </a:p>
        </p:txBody>
      </p:sp>
      <p:sp>
        <p:nvSpPr>
          <p:cNvPr id="1961" name="Google Shape;1961;p61"/>
          <p:cNvSpPr txBox="1"/>
          <p:nvPr>
            <p:ph idx="2" type="subTitle"/>
          </p:nvPr>
        </p:nvSpPr>
        <p:spPr>
          <a:xfrm>
            <a:off x="720000" y="1250050"/>
            <a:ext cx="3715200" cy="3564000"/>
          </a:xfrm>
          <a:prstGeom prst="rect">
            <a:avLst/>
          </a:prstGeom>
        </p:spPr>
        <p:txBody>
          <a:bodyPr anchorCtr="0" anchor="t" bIns="0" lIns="91425" spcFirstLastPara="1" rIns="91425" wrap="square" tIns="91425">
            <a:noAutofit/>
          </a:bodyPr>
          <a:lstStyle/>
          <a:p>
            <a:pPr indent="0" lvl="0" marL="0" rtl="0" algn="l">
              <a:spcBef>
                <a:spcPts val="0"/>
              </a:spcBef>
              <a:spcAft>
                <a:spcPts val="0"/>
              </a:spcAft>
              <a:buNone/>
            </a:pPr>
            <a:r>
              <a:rPr lang="en" sz="1700"/>
              <a:t>Decision Tree:</a:t>
            </a:r>
            <a:endParaRPr sz="1700"/>
          </a:p>
          <a:p>
            <a:pPr indent="0" lvl="0" marL="0" rtl="0" algn="l">
              <a:spcBef>
                <a:spcPts val="0"/>
              </a:spcBef>
              <a:spcAft>
                <a:spcPts val="0"/>
              </a:spcAft>
              <a:buNone/>
            </a:pPr>
            <a:r>
              <a:t/>
            </a:r>
            <a:endParaRPr sz="1700"/>
          </a:p>
          <a:p>
            <a:pPr indent="-336550" lvl="0" marL="457200" rtl="0" algn="l">
              <a:spcBef>
                <a:spcPts val="0"/>
              </a:spcBef>
              <a:spcAft>
                <a:spcPts val="0"/>
              </a:spcAft>
              <a:buSzPts val="1700"/>
              <a:buChar char="●"/>
            </a:pPr>
            <a:r>
              <a:rPr b="1" lang="en">
                <a:solidFill>
                  <a:srgbClr val="000000"/>
                </a:solidFill>
              </a:rPr>
              <a:t>Interpretability:</a:t>
            </a:r>
            <a:r>
              <a:rPr lang="en">
                <a:solidFill>
                  <a:srgbClr val="000000"/>
                </a:solidFill>
              </a:rPr>
              <a:t> High</a:t>
            </a:r>
            <a:br>
              <a:rPr lang="en">
                <a:solidFill>
                  <a:srgbClr val="000000"/>
                </a:solidFill>
              </a:rPr>
            </a:br>
            <a:endParaRPr>
              <a:solidFill>
                <a:srgbClr val="000000"/>
              </a:solidFill>
            </a:endParaRPr>
          </a:p>
          <a:p>
            <a:pPr indent="-336550" lvl="0" marL="457200" rtl="0" algn="l">
              <a:spcBef>
                <a:spcPts val="0"/>
              </a:spcBef>
              <a:spcAft>
                <a:spcPts val="0"/>
              </a:spcAft>
              <a:buSzPts val="1700"/>
              <a:buChar char="●"/>
            </a:pPr>
            <a:r>
              <a:rPr b="1" lang="en">
                <a:solidFill>
                  <a:srgbClr val="000000"/>
                </a:solidFill>
              </a:rPr>
              <a:t>Computation:</a:t>
            </a:r>
            <a:r>
              <a:rPr lang="en">
                <a:solidFill>
                  <a:srgbClr val="000000"/>
                </a:solidFill>
              </a:rPr>
              <a:t> Very fast</a:t>
            </a:r>
            <a:br>
              <a:rPr lang="en">
                <a:solidFill>
                  <a:srgbClr val="000000"/>
                </a:solidFill>
              </a:rPr>
            </a:br>
            <a:endParaRPr>
              <a:solidFill>
                <a:srgbClr val="000000"/>
              </a:solidFill>
            </a:endParaRPr>
          </a:p>
          <a:p>
            <a:pPr indent="-336550" lvl="0" marL="457200" rtl="0" algn="l">
              <a:spcBef>
                <a:spcPts val="0"/>
              </a:spcBef>
              <a:spcAft>
                <a:spcPts val="0"/>
              </a:spcAft>
              <a:buSzPts val="1700"/>
              <a:buChar char="●"/>
            </a:pPr>
            <a:r>
              <a:rPr b="1" lang="en">
                <a:solidFill>
                  <a:srgbClr val="000000"/>
                </a:solidFill>
              </a:rPr>
              <a:t>Imbalance Handling:</a:t>
            </a:r>
            <a:r>
              <a:rPr lang="en">
                <a:solidFill>
                  <a:srgbClr val="000000"/>
                </a:solidFill>
              </a:rPr>
              <a:t> Weak</a:t>
            </a:r>
            <a:br>
              <a:rPr lang="en">
                <a:solidFill>
                  <a:srgbClr val="000000"/>
                </a:solidFill>
              </a:rPr>
            </a:br>
            <a:endParaRPr>
              <a:solidFill>
                <a:srgbClr val="000000"/>
              </a:solidFill>
            </a:endParaRPr>
          </a:p>
          <a:p>
            <a:pPr indent="-336550" lvl="0" marL="457200" rtl="0" algn="l">
              <a:spcBef>
                <a:spcPts val="0"/>
              </a:spcBef>
              <a:spcAft>
                <a:spcPts val="0"/>
              </a:spcAft>
              <a:buSzPts val="1700"/>
              <a:buChar char="●"/>
            </a:pPr>
            <a:r>
              <a:rPr b="1" lang="en">
                <a:solidFill>
                  <a:srgbClr val="000000"/>
                </a:solidFill>
              </a:rPr>
              <a:t>Mixed Data:</a:t>
            </a:r>
            <a:r>
              <a:rPr lang="en">
                <a:solidFill>
                  <a:srgbClr val="000000"/>
                </a:solidFill>
              </a:rPr>
              <a:t> Very good</a:t>
            </a:r>
            <a:endParaRPr>
              <a:solidFill>
                <a:srgbClr val="000000"/>
              </a:solidFill>
            </a:endParaRPr>
          </a:p>
          <a:p>
            <a:pPr indent="0" lvl="0" marL="45720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5" name="Shape 1965"/>
        <p:cNvGrpSpPr/>
        <p:nvPr/>
      </p:nvGrpSpPr>
      <p:grpSpPr>
        <a:xfrm>
          <a:off x="0" y="0"/>
          <a:ext cx="0" cy="0"/>
          <a:chOff x="0" y="0"/>
          <a:chExt cx="0" cy="0"/>
        </a:xfrm>
      </p:grpSpPr>
      <p:sp>
        <p:nvSpPr>
          <p:cNvPr id="1966" name="Google Shape;1966;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Algorithm Selection</a:t>
            </a:r>
            <a:endParaRPr sz="2400"/>
          </a:p>
        </p:txBody>
      </p:sp>
      <p:sp>
        <p:nvSpPr>
          <p:cNvPr id="1967" name="Google Shape;1967;p62"/>
          <p:cNvSpPr txBox="1"/>
          <p:nvPr>
            <p:ph idx="1" type="subTitle"/>
          </p:nvPr>
        </p:nvSpPr>
        <p:spPr>
          <a:xfrm>
            <a:off x="5022750" y="1250050"/>
            <a:ext cx="3543000" cy="37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SVM</a:t>
            </a:r>
            <a:r>
              <a:rPr lang="en" sz="1700"/>
              <a:t>:</a:t>
            </a:r>
            <a:endParaRPr sz="1700"/>
          </a:p>
          <a:p>
            <a:pPr indent="0" lvl="0" marL="0" rtl="0" algn="l">
              <a:spcBef>
                <a:spcPts val="0"/>
              </a:spcBef>
              <a:spcAft>
                <a:spcPts val="0"/>
              </a:spcAft>
              <a:buNone/>
            </a:pPr>
            <a:r>
              <a:t/>
            </a:r>
            <a:endParaRPr/>
          </a:p>
          <a:p>
            <a:pPr indent="-336550" lvl="0" marL="457200" rtl="0" algn="l">
              <a:spcBef>
                <a:spcPts val="0"/>
              </a:spcBef>
              <a:spcAft>
                <a:spcPts val="0"/>
              </a:spcAft>
              <a:buClr>
                <a:srgbClr val="000000"/>
              </a:buClr>
              <a:buSzPts val="1700"/>
              <a:buFont typeface="Arial"/>
              <a:buChar char="●"/>
            </a:pPr>
            <a:r>
              <a:rPr b="1" lang="en">
                <a:solidFill>
                  <a:srgbClr val="000000"/>
                </a:solidFill>
              </a:rPr>
              <a:t>Interpretability:</a:t>
            </a:r>
            <a:r>
              <a:rPr lang="en">
                <a:solidFill>
                  <a:srgbClr val="000000"/>
                </a:solidFill>
              </a:rPr>
              <a:t> Low</a:t>
            </a:r>
            <a:br>
              <a:rPr lang="en">
                <a:solidFill>
                  <a:srgbClr val="000000"/>
                </a:solidFill>
              </a:rPr>
            </a:br>
            <a:endParaRPr>
              <a:solidFill>
                <a:srgbClr val="000000"/>
              </a:solidFill>
            </a:endParaRPr>
          </a:p>
          <a:p>
            <a:pPr indent="-336550" lvl="0" marL="457200" rtl="0" algn="l">
              <a:spcBef>
                <a:spcPts val="0"/>
              </a:spcBef>
              <a:spcAft>
                <a:spcPts val="0"/>
              </a:spcAft>
              <a:buClr>
                <a:srgbClr val="000000"/>
              </a:buClr>
              <a:buSzPts val="1700"/>
              <a:buFont typeface="Arial"/>
              <a:buChar char="●"/>
            </a:pPr>
            <a:r>
              <a:rPr b="1" lang="en">
                <a:solidFill>
                  <a:srgbClr val="000000"/>
                </a:solidFill>
              </a:rPr>
              <a:t>Computation:</a:t>
            </a:r>
            <a:r>
              <a:rPr lang="en">
                <a:solidFill>
                  <a:srgbClr val="000000"/>
                </a:solidFill>
              </a:rPr>
              <a:t> Slow on this dataset</a:t>
            </a:r>
            <a:br>
              <a:rPr lang="en">
                <a:solidFill>
                  <a:srgbClr val="000000"/>
                </a:solidFill>
              </a:rPr>
            </a:br>
            <a:endParaRPr>
              <a:solidFill>
                <a:srgbClr val="000000"/>
              </a:solidFill>
            </a:endParaRPr>
          </a:p>
          <a:p>
            <a:pPr indent="-336550" lvl="0" marL="457200" rtl="0" algn="l">
              <a:spcBef>
                <a:spcPts val="0"/>
              </a:spcBef>
              <a:spcAft>
                <a:spcPts val="0"/>
              </a:spcAft>
              <a:buClr>
                <a:srgbClr val="000000"/>
              </a:buClr>
              <a:buSzPts val="1700"/>
              <a:buFont typeface="Arial"/>
              <a:buChar char="●"/>
            </a:pPr>
            <a:r>
              <a:rPr b="1" lang="en">
                <a:solidFill>
                  <a:srgbClr val="000000"/>
                </a:solidFill>
              </a:rPr>
              <a:t>Imbalance Handling:</a:t>
            </a:r>
            <a:r>
              <a:rPr lang="en">
                <a:solidFill>
                  <a:srgbClr val="000000"/>
                </a:solidFill>
              </a:rPr>
              <a:t> Weak</a:t>
            </a:r>
            <a:br>
              <a:rPr lang="en">
                <a:solidFill>
                  <a:srgbClr val="000000"/>
                </a:solidFill>
              </a:rPr>
            </a:br>
            <a:endParaRPr>
              <a:solidFill>
                <a:srgbClr val="000000"/>
              </a:solidFill>
            </a:endParaRPr>
          </a:p>
          <a:p>
            <a:pPr indent="-336550" lvl="0" marL="457200" rtl="0" algn="l">
              <a:spcBef>
                <a:spcPts val="0"/>
              </a:spcBef>
              <a:spcAft>
                <a:spcPts val="0"/>
              </a:spcAft>
              <a:buClr>
                <a:srgbClr val="000000"/>
              </a:buClr>
              <a:buSzPts val="1700"/>
              <a:buFont typeface="Arial"/>
              <a:buChar char="●"/>
            </a:pPr>
            <a:r>
              <a:rPr b="1" lang="en">
                <a:solidFill>
                  <a:srgbClr val="000000"/>
                </a:solidFill>
              </a:rPr>
              <a:t>Mixed Data:</a:t>
            </a:r>
            <a:r>
              <a:rPr lang="en">
                <a:solidFill>
                  <a:srgbClr val="000000"/>
                </a:solidFill>
              </a:rPr>
              <a:t> Weak (requires scaling)</a:t>
            </a:r>
            <a:endParaRPr>
              <a:solidFill>
                <a:srgbClr val="000000"/>
              </a:solidFill>
            </a:endParaRPr>
          </a:p>
          <a:p>
            <a:pPr indent="0" lvl="0" marL="457200" rtl="0" algn="l">
              <a:spcBef>
                <a:spcPts val="0"/>
              </a:spcBef>
              <a:spcAft>
                <a:spcPts val="0"/>
              </a:spcAft>
              <a:buNone/>
            </a:pPr>
            <a:r>
              <a:t/>
            </a:r>
            <a:endParaRPr b="1">
              <a:solidFill>
                <a:srgbClr val="000000"/>
              </a:solidFill>
            </a:endParaRPr>
          </a:p>
          <a:p>
            <a:pPr indent="0" lvl="0" marL="0" rtl="0" algn="l">
              <a:spcBef>
                <a:spcPts val="0"/>
              </a:spcBef>
              <a:spcAft>
                <a:spcPts val="0"/>
              </a:spcAft>
              <a:buNone/>
            </a:pPr>
            <a:r>
              <a:t/>
            </a:r>
            <a:endParaRPr/>
          </a:p>
        </p:txBody>
      </p:sp>
      <p:sp>
        <p:nvSpPr>
          <p:cNvPr id="1968" name="Google Shape;1968;p62"/>
          <p:cNvSpPr txBox="1"/>
          <p:nvPr>
            <p:ph idx="2" type="subTitle"/>
          </p:nvPr>
        </p:nvSpPr>
        <p:spPr>
          <a:xfrm>
            <a:off x="720000" y="1250050"/>
            <a:ext cx="3715200" cy="3564000"/>
          </a:xfrm>
          <a:prstGeom prst="rect">
            <a:avLst/>
          </a:prstGeom>
        </p:spPr>
        <p:txBody>
          <a:bodyPr anchorCtr="0" anchor="t" bIns="0" lIns="91425" spcFirstLastPara="1" rIns="91425" wrap="square" tIns="91425">
            <a:noAutofit/>
          </a:bodyPr>
          <a:lstStyle/>
          <a:p>
            <a:pPr indent="0" lvl="0" marL="0" rtl="0" algn="l">
              <a:spcBef>
                <a:spcPts val="0"/>
              </a:spcBef>
              <a:spcAft>
                <a:spcPts val="0"/>
              </a:spcAft>
              <a:buNone/>
            </a:pPr>
            <a:r>
              <a:rPr lang="en" sz="1700"/>
              <a:t>Logistic Regression:</a:t>
            </a:r>
            <a:endParaRPr sz="1700"/>
          </a:p>
          <a:p>
            <a:pPr indent="0" lvl="0" marL="0" rtl="0" algn="l">
              <a:spcBef>
                <a:spcPts val="0"/>
              </a:spcBef>
              <a:spcAft>
                <a:spcPts val="0"/>
              </a:spcAft>
              <a:buNone/>
            </a:pPr>
            <a:r>
              <a:t/>
            </a:r>
            <a:endParaRPr sz="1700"/>
          </a:p>
          <a:p>
            <a:pPr indent="-355600" lvl="0" marL="457200" rtl="0" algn="l">
              <a:spcBef>
                <a:spcPts val="0"/>
              </a:spcBef>
              <a:spcAft>
                <a:spcPts val="0"/>
              </a:spcAft>
              <a:buSzPts val="2000"/>
              <a:buChar char="●"/>
            </a:pPr>
            <a:r>
              <a:rPr b="1" lang="en">
                <a:solidFill>
                  <a:srgbClr val="000000"/>
                </a:solidFill>
              </a:rPr>
              <a:t>Interpretability:</a:t>
            </a:r>
            <a:r>
              <a:rPr lang="en">
                <a:solidFill>
                  <a:srgbClr val="000000"/>
                </a:solidFill>
              </a:rPr>
              <a:t> Very high</a:t>
            </a:r>
            <a:br>
              <a:rPr lang="en">
                <a:solidFill>
                  <a:srgbClr val="000000"/>
                </a:solidFill>
              </a:rPr>
            </a:br>
            <a:endParaRPr>
              <a:solidFill>
                <a:srgbClr val="000000"/>
              </a:solidFill>
            </a:endParaRPr>
          </a:p>
          <a:p>
            <a:pPr indent="-355600" lvl="0" marL="457200" rtl="0" algn="l">
              <a:spcBef>
                <a:spcPts val="0"/>
              </a:spcBef>
              <a:spcAft>
                <a:spcPts val="0"/>
              </a:spcAft>
              <a:buSzPts val="2000"/>
              <a:buChar char="●"/>
            </a:pPr>
            <a:r>
              <a:rPr b="1" lang="en">
                <a:solidFill>
                  <a:srgbClr val="000000"/>
                </a:solidFill>
              </a:rPr>
              <a:t>Computation:</a:t>
            </a:r>
            <a:r>
              <a:rPr lang="en">
                <a:solidFill>
                  <a:srgbClr val="000000"/>
                </a:solidFill>
              </a:rPr>
              <a:t> Very fast</a:t>
            </a:r>
            <a:br>
              <a:rPr lang="en">
                <a:solidFill>
                  <a:srgbClr val="000000"/>
                </a:solidFill>
              </a:rPr>
            </a:br>
            <a:endParaRPr>
              <a:solidFill>
                <a:srgbClr val="000000"/>
              </a:solidFill>
            </a:endParaRPr>
          </a:p>
          <a:p>
            <a:pPr indent="-355600" lvl="0" marL="457200" rtl="0" algn="l">
              <a:spcBef>
                <a:spcPts val="0"/>
              </a:spcBef>
              <a:spcAft>
                <a:spcPts val="0"/>
              </a:spcAft>
              <a:buSzPts val="2000"/>
              <a:buChar char="●"/>
            </a:pPr>
            <a:r>
              <a:rPr b="1" lang="en">
                <a:solidFill>
                  <a:srgbClr val="000000"/>
                </a:solidFill>
              </a:rPr>
              <a:t>Imbalance Handling:</a:t>
            </a:r>
            <a:r>
              <a:rPr lang="en">
                <a:solidFill>
                  <a:srgbClr val="000000"/>
                </a:solidFill>
              </a:rPr>
              <a:t> Moderate</a:t>
            </a:r>
            <a:br>
              <a:rPr lang="en">
                <a:solidFill>
                  <a:srgbClr val="000000"/>
                </a:solidFill>
              </a:rPr>
            </a:br>
            <a:endParaRPr>
              <a:solidFill>
                <a:srgbClr val="000000"/>
              </a:solidFill>
            </a:endParaRPr>
          </a:p>
          <a:p>
            <a:pPr indent="-355600" lvl="0" marL="457200" rtl="0" algn="l">
              <a:spcBef>
                <a:spcPts val="0"/>
              </a:spcBef>
              <a:spcAft>
                <a:spcPts val="0"/>
              </a:spcAft>
              <a:buSzPts val="2000"/>
              <a:buChar char="●"/>
            </a:pPr>
            <a:r>
              <a:rPr b="1" lang="en">
                <a:solidFill>
                  <a:srgbClr val="000000"/>
                </a:solidFill>
              </a:rPr>
              <a:t>Mixed Data:</a:t>
            </a:r>
            <a:r>
              <a:rPr lang="en">
                <a:solidFill>
                  <a:srgbClr val="000000"/>
                </a:solidFill>
              </a:rPr>
              <a:t> Weak (needs scaling/encoding)</a:t>
            </a:r>
            <a:endParaRPr>
              <a:solidFill>
                <a:srgbClr val="000000"/>
              </a:solidFill>
            </a:endParaRPr>
          </a:p>
          <a:p>
            <a:pPr indent="0" lvl="0" marL="457200" rtl="0" algn="l">
              <a:spcBef>
                <a:spcPts val="0"/>
              </a:spcBef>
              <a:spcAft>
                <a:spcPts val="0"/>
              </a:spcAft>
              <a:buNone/>
            </a:pPr>
            <a:r>
              <a:t/>
            </a:r>
            <a:endParaRPr b="1">
              <a:solidFill>
                <a:srgbClr val="000000"/>
              </a:solidFill>
            </a:endParaRPr>
          </a:p>
          <a:p>
            <a:pPr indent="0" lvl="0" marL="45720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Final Chosen </a:t>
            </a:r>
            <a:r>
              <a:rPr lang="en" sz="2700"/>
              <a:t>Algorithm </a:t>
            </a:r>
            <a:endParaRPr sz="2400"/>
          </a:p>
        </p:txBody>
      </p:sp>
      <p:sp>
        <p:nvSpPr>
          <p:cNvPr id="1974" name="Google Shape;1974;p63"/>
          <p:cNvSpPr txBox="1"/>
          <p:nvPr>
            <p:ph idx="2" type="subTitle"/>
          </p:nvPr>
        </p:nvSpPr>
        <p:spPr>
          <a:xfrm>
            <a:off x="720000" y="1250050"/>
            <a:ext cx="3715200" cy="3564000"/>
          </a:xfrm>
          <a:prstGeom prst="rect">
            <a:avLst/>
          </a:prstGeom>
        </p:spPr>
        <p:txBody>
          <a:bodyPr anchorCtr="0" anchor="t" bIns="0" lIns="91425" spcFirstLastPara="1" rIns="91425" wrap="square" tIns="91425">
            <a:noAutofit/>
          </a:bodyPr>
          <a:lstStyle/>
          <a:p>
            <a:pPr indent="0" lvl="0" marL="0" rtl="0" algn="l">
              <a:spcBef>
                <a:spcPts val="0"/>
              </a:spcBef>
              <a:spcAft>
                <a:spcPts val="0"/>
              </a:spcAft>
              <a:buNone/>
            </a:pPr>
            <a:r>
              <a:rPr lang="en" sz="1700"/>
              <a:t>Gradient Boosting</a:t>
            </a:r>
            <a:r>
              <a:rPr lang="en" sz="1700"/>
              <a:t>:</a:t>
            </a:r>
            <a:endParaRPr sz="1700"/>
          </a:p>
          <a:p>
            <a:pPr indent="0" lvl="0" marL="0" rtl="0" algn="l">
              <a:spcBef>
                <a:spcPts val="0"/>
              </a:spcBef>
              <a:spcAft>
                <a:spcPts val="0"/>
              </a:spcAft>
              <a:buNone/>
            </a:pPr>
            <a:r>
              <a:t/>
            </a:r>
            <a:endParaRPr sz="1700"/>
          </a:p>
          <a:p>
            <a:pPr indent="-374650" lvl="0" marL="457200" rtl="0" algn="l">
              <a:spcBef>
                <a:spcPts val="0"/>
              </a:spcBef>
              <a:spcAft>
                <a:spcPts val="0"/>
              </a:spcAft>
              <a:buSzPts val="2300"/>
              <a:buChar char="●"/>
            </a:pPr>
            <a:r>
              <a:rPr b="1" lang="en">
                <a:solidFill>
                  <a:srgbClr val="000000"/>
                </a:solidFill>
              </a:rPr>
              <a:t>Interpretability:</a:t>
            </a:r>
            <a:r>
              <a:rPr lang="en">
                <a:solidFill>
                  <a:srgbClr val="000000"/>
                </a:solidFill>
              </a:rPr>
              <a:t> Low</a:t>
            </a:r>
            <a:br>
              <a:rPr lang="en">
                <a:solidFill>
                  <a:srgbClr val="000000"/>
                </a:solidFill>
              </a:rPr>
            </a:br>
            <a:endParaRPr>
              <a:solidFill>
                <a:srgbClr val="000000"/>
              </a:solidFill>
            </a:endParaRPr>
          </a:p>
          <a:p>
            <a:pPr indent="-374650" lvl="0" marL="457200" rtl="0" algn="l">
              <a:spcBef>
                <a:spcPts val="0"/>
              </a:spcBef>
              <a:spcAft>
                <a:spcPts val="0"/>
              </a:spcAft>
              <a:buSzPts val="2300"/>
              <a:buChar char="●"/>
            </a:pPr>
            <a:r>
              <a:rPr b="1" lang="en">
                <a:solidFill>
                  <a:srgbClr val="000000"/>
                </a:solidFill>
              </a:rPr>
              <a:t>Computation:</a:t>
            </a:r>
            <a:r>
              <a:rPr lang="en">
                <a:solidFill>
                  <a:srgbClr val="000000"/>
                </a:solidFill>
              </a:rPr>
              <a:t> Moderate</a:t>
            </a:r>
            <a:br>
              <a:rPr lang="en">
                <a:solidFill>
                  <a:srgbClr val="000000"/>
                </a:solidFill>
              </a:rPr>
            </a:br>
            <a:endParaRPr>
              <a:solidFill>
                <a:srgbClr val="000000"/>
              </a:solidFill>
            </a:endParaRPr>
          </a:p>
          <a:p>
            <a:pPr indent="-374650" lvl="0" marL="457200" rtl="0" algn="l">
              <a:spcBef>
                <a:spcPts val="0"/>
              </a:spcBef>
              <a:spcAft>
                <a:spcPts val="0"/>
              </a:spcAft>
              <a:buSzPts val="2300"/>
              <a:buChar char="●"/>
            </a:pPr>
            <a:r>
              <a:rPr b="1" lang="en">
                <a:solidFill>
                  <a:srgbClr val="000000"/>
                </a:solidFill>
              </a:rPr>
              <a:t>Imbalance Handling:</a:t>
            </a:r>
            <a:r>
              <a:rPr lang="en">
                <a:solidFill>
                  <a:srgbClr val="000000"/>
                </a:solidFill>
              </a:rPr>
              <a:t> Very strong</a:t>
            </a:r>
            <a:br>
              <a:rPr lang="en">
                <a:solidFill>
                  <a:srgbClr val="000000"/>
                </a:solidFill>
              </a:rPr>
            </a:br>
            <a:endParaRPr>
              <a:solidFill>
                <a:srgbClr val="000000"/>
              </a:solidFill>
            </a:endParaRPr>
          </a:p>
          <a:p>
            <a:pPr indent="-374650" lvl="0" marL="457200" rtl="0" algn="l">
              <a:spcBef>
                <a:spcPts val="0"/>
              </a:spcBef>
              <a:spcAft>
                <a:spcPts val="0"/>
              </a:spcAft>
              <a:buSzPts val="2300"/>
              <a:buChar char="●"/>
            </a:pPr>
            <a:r>
              <a:rPr b="1" lang="en">
                <a:solidFill>
                  <a:srgbClr val="000000"/>
                </a:solidFill>
              </a:rPr>
              <a:t>Mixed Data:</a:t>
            </a:r>
            <a:r>
              <a:rPr lang="en">
                <a:solidFill>
                  <a:srgbClr val="000000"/>
                </a:solidFill>
              </a:rPr>
              <a:t> Excellent</a:t>
            </a:r>
            <a:endParaRPr>
              <a:solidFill>
                <a:srgbClr val="000000"/>
              </a:solidFill>
            </a:endParaRPr>
          </a:p>
          <a:p>
            <a:pPr indent="0" lvl="0" marL="457200" rtl="0" algn="l">
              <a:spcBef>
                <a:spcPts val="0"/>
              </a:spcBef>
              <a:spcAft>
                <a:spcPts val="0"/>
              </a:spcAft>
              <a:buNone/>
            </a:pPr>
            <a:r>
              <a:t/>
            </a:r>
            <a:endParaRPr b="1">
              <a:solidFill>
                <a:srgbClr val="000000"/>
              </a:solidFill>
            </a:endParaRPr>
          </a:p>
          <a:p>
            <a:pPr indent="0" lvl="0" marL="457200" rtl="0" algn="l">
              <a:spcBef>
                <a:spcPts val="0"/>
              </a:spcBef>
              <a:spcAft>
                <a:spcPts val="0"/>
              </a:spcAft>
              <a:buNone/>
            </a:pPr>
            <a:r>
              <a:t/>
            </a:r>
            <a:endParaRPr b="1">
              <a:solidFill>
                <a:srgbClr val="000000"/>
              </a:solidFill>
            </a:endParaRPr>
          </a:p>
          <a:p>
            <a:pPr indent="0" lvl="0" marL="45720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Why Gradient Boosting Was Chosen</a:t>
            </a:r>
            <a:endParaRPr sz="2400"/>
          </a:p>
        </p:txBody>
      </p:sp>
      <p:sp>
        <p:nvSpPr>
          <p:cNvPr id="1980" name="Google Shape;1980;p64"/>
          <p:cNvSpPr txBox="1"/>
          <p:nvPr>
            <p:ph idx="2" type="subTitle"/>
          </p:nvPr>
        </p:nvSpPr>
        <p:spPr>
          <a:xfrm>
            <a:off x="720000" y="1250050"/>
            <a:ext cx="7704000" cy="3564000"/>
          </a:xfrm>
          <a:prstGeom prst="rect">
            <a:avLst/>
          </a:prstGeom>
        </p:spPr>
        <p:txBody>
          <a:bodyPr anchorCtr="0" anchor="t" bIns="0"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lang="en" sz="1600">
                <a:solidFill>
                  <a:srgbClr val="000000"/>
                </a:solidFill>
              </a:rPr>
              <a:t>Handles </a:t>
            </a:r>
            <a:r>
              <a:rPr b="1" lang="en" sz="1600">
                <a:solidFill>
                  <a:srgbClr val="000000"/>
                </a:solidFill>
              </a:rPr>
              <a:t>high class imbalance</a:t>
            </a:r>
            <a:r>
              <a:rPr lang="en" sz="1600">
                <a:solidFill>
                  <a:srgbClr val="000000"/>
                </a:solidFill>
              </a:rPr>
              <a:t> (only 9% fraud) with built-in imbalance control</a:t>
            </a:r>
            <a:br>
              <a:rPr lang="en" sz="1600">
                <a:solidFill>
                  <a:srgbClr val="000000"/>
                </a:solidFill>
              </a:rPr>
            </a:br>
            <a:endParaRPr sz="1600">
              <a:solidFill>
                <a:srgbClr val="000000"/>
              </a:solidFill>
            </a:endParaRPr>
          </a:p>
          <a:p>
            <a:pPr indent="-330200" lvl="0" marL="457200" rtl="0" algn="l">
              <a:spcBef>
                <a:spcPts val="0"/>
              </a:spcBef>
              <a:spcAft>
                <a:spcPts val="0"/>
              </a:spcAft>
              <a:buClr>
                <a:srgbClr val="000000"/>
              </a:buClr>
              <a:buSzPts val="1600"/>
              <a:buFont typeface="Arial"/>
              <a:buChar char="●"/>
            </a:pPr>
            <a:r>
              <a:rPr lang="en" sz="1600">
                <a:solidFill>
                  <a:srgbClr val="000000"/>
                </a:solidFill>
              </a:rPr>
              <a:t>Captures </a:t>
            </a:r>
            <a:r>
              <a:rPr b="1" lang="en" sz="1600">
                <a:solidFill>
                  <a:srgbClr val="000000"/>
                </a:solidFill>
              </a:rPr>
              <a:t>nonlinear fraud patterns</a:t>
            </a:r>
            <a:r>
              <a:rPr lang="en" sz="1600">
                <a:solidFill>
                  <a:srgbClr val="000000"/>
                </a:solidFill>
              </a:rPr>
              <a:t> far better than linear models</a:t>
            </a:r>
            <a:br>
              <a:rPr lang="en" sz="1600">
                <a:solidFill>
                  <a:srgbClr val="000000"/>
                </a:solidFill>
              </a:rPr>
            </a:br>
            <a:endParaRPr sz="1600">
              <a:solidFill>
                <a:srgbClr val="000000"/>
              </a:solidFill>
            </a:endParaRPr>
          </a:p>
          <a:p>
            <a:pPr indent="-330200" lvl="0" marL="457200" rtl="0" algn="l">
              <a:spcBef>
                <a:spcPts val="0"/>
              </a:spcBef>
              <a:spcAft>
                <a:spcPts val="0"/>
              </a:spcAft>
              <a:buClr>
                <a:srgbClr val="000000"/>
              </a:buClr>
              <a:buSzPts val="1600"/>
              <a:buFont typeface="Arial"/>
              <a:buChar char="●"/>
            </a:pPr>
            <a:r>
              <a:rPr lang="en" sz="1600">
                <a:solidFill>
                  <a:srgbClr val="000000"/>
                </a:solidFill>
              </a:rPr>
              <a:t>Works extremely well with our </a:t>
            </a:r>
            <a:r>
              <a:rPr b="1" lang="en" sz="1600">
                <a:solidFill>
                  <a:srgbClr val="000000"/>
                </a:solidFill>
              </a:rPr>
              <a:t>35 mostly-numeric features</a:t>
            </a:r>
            <a:br>
              <a:rPr b="1" lang="en" sz="1600">
                <a:solidFill>
                  <a:srgbClr val="000000"/>
                </a:solidFill>
              </a:rPr>
            </a:br>
            <a:endParaRPr b="1"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Proven to outperform simpler models (e.g., Logistic Regression) on fraud tasks</a:t>
            </a:r>
            <a:br>
              <a:rPr lang="en" sz="1600">
                <a:solidFill>
                  <a:srgbClr val="000000"/>
                </a:solidFill>
              </a:rPr>
            </a:br>
            <a:endParaRPr sz="1600">
              <a:solidFill>
                <a:srgbClr val="000000"/>
              </a:solidFill>
            </a:endParaRPr>
          </a:p>
          <a:p>
            <a:pPr indent="-330200" lvl="0" marL="457200" rtl="0" algn="l">
              <a:spcBef>
                <a:spcPts val="0"/>
              </a:spcBef>
              <a:spcAft>
                <a:spcPts val="0"/>
              </a:spcAft>
              <a:buClr>
                <a:srgbClr val="000000"/>
              </a:buClr>
              <a:buSzPts val="1600"/>
              <a:buFont typeface="Arial"/>
              <a:buChar char="●"/>
            </a:pPr>
            <a:r>
              <a:rPr b="1" lang="en" sz="1600">
                <a:solidFill>
                  <a:srgbClr val="000000"/>
                </a:solidFill>
              </a:rPr>
              <a:t>Fast enough</a:t>
            </a:r>
            <a:r>
              <a:rPr lang="en" sz="1600">
                <a:solidFill>
                  <a:srgbClr val="000000"/>
                </a:solidFill>
              </a:rPr>
              <a:t> to train on our 5,410-sample dataset</a:t>
            </a:r>
            <a:endParaRPr sz="1600">
              <a:solidFill>
                <a:srgbClr val="000000"/>
              </a:solidFill>
            </a:endParaRPr>
          </a:p>
          <a:p>
            <a:pPr indent="0" lvl="0" marL="45720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sp>
        <p:nvSpPr>
          <p:cNvPr id="1985" name="Google Shape;1985;p65"/>
          <p:cNvSpPr txBox="1"/>
          <p:nvPr>
            <p:ph type="title"/>
          </p:nvPr>
        </p:nvSpPr>
        <p:spPr>
          <a:xfrm>
            <a:off x="720013" y="2714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Preprocessing For Model Training</a:t>
            </a:r>
            <a:endParaRPr sz="2400"/>
          </a:p>
        </p:txBody>
      </p:sp>
      <p:pic>
        <p:nvPicPr>
          <p:cNvPr id="1986" name="Google Shape;1986;p65"/>
          <p:cNvPicPr preferRelativeResize="0"/>
          <p:nvPr/>
        </p:nvPicPr>
        <p:blipFill>
          <a:blip r:embed="rId3">
            <a:alphaModFix/>
          </a:blip>
          <a:stretch>
            <a:fillRect/>
          </a:stretch>
        </p:blipFill>
        <p:spPr>
          <a:xfrm>
            <a:off x="2210763" y="1017725"/>
            <a:ext cx="4722476" cy="38209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sp>
        <p:nvSpPr>
          <p:cNvPr id="1991" name="Google Shape;1991;p66"/>
          <p:cNvSpPr txBox="1"/>
          <p:nvPr>
            <p:ph type="title"/>
          </p:nvPr>
        </p:nvSpPr>
        <p:spPr>
          <a:xfrm>
            <a:off x="720013" y="2714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LightGBM Final Model Evaluation</a:t>
            </a:r>
            <a:endParaRPr sz="2400"/>
          </a:p>
        </p:txBody>
      </p:sp>
      <p:pic>
        <p:nvPicPr>
          <p:cNvPr id="1992" name="Google Shape;1992;p66"/>
          <p:cNvPicPr preferRelativeResize="0"/>
          <p:nvPr/>
        </p:nvPicPr>
        <p:blipFill>
          <a:blip r:embed="rId3">
            <a:alphaModFix/>
          </a:blip>
          <a:stretch>
            <a:fillRect/>
          </a:stretch>
        </p:blipFill>
        <p:spPr>
          <a:xfrm>
            <a:off x="152400" y="996500"/>
            <a:ext cx="8621512" cy="39946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pic>
        <p:nvPicPr>
          <p:cNvPr id="1997" name="Google Shape;1997;p67"/>
          <p:cNvPicPr preferRelativeResize="0"/>
          <p:nvPr/>
        </p:nvPicPr>
        <p:blipFill>
          <a:blip r:embed="rId3">
            <a:alphaModFix/>
          </a:blip>
          <a:stretch>
            <a:fillRect/>
          </a:stretch>
        </p:blipFill>
        <p:spPr>
          <a:xfrm>
            <a:off x="1596788" y="152400"/>
            <a:ext cx="5950436" cy="4838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pic>
        <p:nvPicPr>
          <p:cNvPr id="2002" name="Google Shape;2002;p68"/>
          <p:cNvPicPr preferRelativeResize="0"/>
          <p:nvPr/>
        </p:nvPicPr>
        <p:blipFill>
          <a:blip r:embed="rId3">
            <a:alphaModFix/>
          </a:blip>
          <a:stretch>
            <a:fillRect/>
          </a:stretch>
        </p:blipFill>
        <p:spPr>
          <a:xfrm>
            <a:off x="267850" y="437250"/>
            <a:ext cx="4240850" cy="4327001"/>
          </a:xfrm>
          <a:prstGeom prst="rect">
            <a:avLst/>
          </a:prstGeom>
          <a:noFill/>
          <a:ln>
            <a:noFill/>
          </a:ln>
        </p:spPr>
      </p:pic>
      <p:pic>
        <p:nvPicPr>
          <p:cNvPr id="2003" name="Google Shape;2003;p68"/>
          <p:cNvPicPr preferRelativeResize="0"/>
          <p:nvPr/>
        </p:nvPicPr>
        <p:blipFill>
          <a:blip r:embed="rId4">
            <a:alphaModFix/>
          </a:blip>
          <a:stretch>
            <a:fillRect/>
          </a:stretch>
        </p:blipFill>
        <p:spPr>
          <a:xfrm>
            <a:off x="4739175" y="437250"/>
            <a:ext cx="4240849" cy="43263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7" name="Shape 2007"/>
        <p:cNvGrpSpPr/>
        <p:nvPr/>
      </p:nvGrpSpPr>
      <p:grpSpPr>
        <a:xfrm>
          <a:off x="0" y="0"/>
          <a:ext cx="0" cy="0"/>
          <a:chOff x="0" y="0"/>
          <a:chExt cx="0" cy="0"/>
        </a:xfrm>
      </p:grpSpPr>
      <p:sp>
        <p:nvSpPr>
          <p:cNvPr id="2008" name="Google Shape;2008;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LightGBM Model Performance Insights</a:t>
            </a:r>
            <a:endParaRPr sz="2400"/>
          </a:p>
        </p:txBody>
      </p:sp>
      <p:sp>
        <p:nvSpPr>
          <p:cNvPr id="2009" name="Google Shape;2009;p69"/>
          <p:cNvSpPr txBox="1"/>
          <p:nvPr>
            <p:ph idx="2" type="subTitle"/>
          </p:nvPr>
        </p:nvSpPr>
        <p:spPr>
          <a:xfrm>
            <a:off x="720000" y="1250050"/>
            <a:ext cx="7704000" cy="3564000"/>
          </a:xfrm>
          <a:prstGeom prst="rect">
            <a:avLst/>
          </a:prstGeom>
        </p:spPr>
        <p:txBody>
          <a:bodyPr anchorCtr="0" anchor="t" bIns="0" lIns="91425" spcFirstLastPara="1" rIns="91425" wrap="square" tIns="91425">
            <a:noAutofit/>
          </a:bodyPr>
          <a:lstStyle/>
          <a:p>
            <a:pPr indent="0" lvl="0" marL="0" rtl="0" algn="l">
              <a:spcBef>
                <a:spcPts val="1200"/>
              </a:spcBef>
              <a:spcAft>
                <a:spcPts val="0"/>
              </a:spcAft>
              <a:buNone/>
            </a:pPr>
            <a:r>
              <a:rPr b="1" lang="en" sz="1800">
                <a:solidFill>
                  <a:srgbClr val="000000"/>
                </a:solidFill>
              </a:rPr>
              <a:t>Confusion Matrix</a:t>
            </a:r>
            <a:endParaRPr b="1" sz="1800">
              <a:solidFill>
                <a:srgbClr val="000000"/>
              </a:solidFill>
            </a:endParaRPr>
          </a:p>
          <a:p>
            <a:pPr indent="-323850" lvl="0" marL="457200" rtl="0" algn="l">
              <a:spcBef>
                <a:spcPts val="1200"/>
              </a:spcBef>
              <a:spcAft>
                <a:spcPts val="0"/>
              </a:spcAft>
              <a:buClr>
                <a:srgbClr val="000000"/>
              </a:buClr>
              <a:buSzPts val="1500"/>
              <a:buFont typeface="Arial"/>
              <a:buChar char="●"/>
            </a:pPr>
            <a:r>
              <a:rPr b="1" lang="en" sz="1500">
                <a:solidFill>
                  <a:srgbClr val="000000"/>
                </a:solidFill>
              </a:rPr>
              <a:t>True Negatives (TN):</a:t>
            </a:r>
            <a:r>
              <a:rPr lang="en" sz="1500">
                <a:solidFill>
                  <a:srgbClr val="000000"/>
                </a:solidFill>
              </a:rPr>
              <a:t> Most legitimate claims correctly identified → fewer unnecessary investigations</a:t>
            </a:r>
            <a:br>
              <a:rPr lang="en" sz="1500">
                <a:solidFill>
                  <a:srgbClr val="000000"/>
                </a:solidFill>
              </a:rPr>
            </a:br>
            <a:endParaRPr sz="1500">
              <a:solidFill>
                <a:srgbClr val="000000"/>
              </a:solidFill>
            </a:endParaRPr>
          </a:p>
          <a:p>
            <a:pPr indent="-323850" lvl="0" marL="457200" rtl="0" algn="l">
              <a:spcBef>
                <a:spcPts val="0"/>
              </a:spcBef>
              <a:spcAft>
                <a:spcPts val="0"/>
              </a:spcAft>
              <a:buClr>
                <a:srgbClr val="000000"/>
              </a:buClr>
              <a:buSzPts val="1500"/>
              <a:buFont typeface="Arial"/>
              <a:buChar char="●"/>
            </a:pPr>
            <a:r>
              <a:rPr b="1" lang="en" sz="1500">
                <a:solidFill>
                  <a:srgbClr val="000000"/>
                </a:solidFill>
              </a:rPr>
              <a:t>False Positives (FP):</a:t>
            </a:r>
            <a:r>
              <a:rPr lang="en" sz="1500">
                <a:solidFill>
                  <a:srgbClr val="000000"/>
                </a:solidFill>
              </a:rPr>
              <a:t> Some non-fraud cases flagged as fraud (Type I errors)</a:t>
            </a:r>
            <a:br>
              <a:rPr lang="en" sz="1500">
                <a:solidFill>
                  <a:srgbClr val="000000"/>
                </a:solidFill>
              </a:rPr>
            </a:br>
            <a:endParaRPr sz="1500">
              <a:solidFill>
                <a:srgbClr val="000000"/>
              </a:solidFill>
            </a:endParaRPr>
          </a:p>
          <a:p>
            <a:pPr indent="-323850" lvl="0" marL="457200" rtl="0" algn="l">
              <a:spcBef>
                <a:spcPts val="0"/>
              </a:spcBef>
              <a:spcAft>
                <a:spcPts val="0"/>
              </a:spcAft>
              <a:buClr>
                <a:srgbClr val="000000"/>
              </a:buClr>
              <a:buSzPts val="1500"/>
              <a:buFont typeface="Arial"/>
              <a:buChar char="●"/>
            </a:pPr>
            <a:r>
              <a:rPr b="1" lang="en" sz="1500">
                <a:solidFill>
                  <a:srgbClr val="000000"/>
                </a:solidFill>
              </a:rPr>
              <a:t>True Positives (TP):</a:t>
            </a:r>
            <a:r>
              <a:rPr lang="en" sz="1500">
                <a:solidFill>
                  <a:srgbClr val="000000"/>
                </a:solidFill>
              </a:rPr>
              <a:t> Many fraud cases correctly detected → recall = 0.73</a:t>
            </a:r>
            <a:br>
              <a:rPr lang="en" sz="1500">
                <a:solidFill>
                  <a:srgbClr val="000000"/>
                </a:solidFill>
              </a:rPr>
            </a:br>
            <a:endParaRPr sz="1500">
              <a:solidFill>
                <a:srgbClr val="000000"/>
              </a:solidFill>
            </a:endParaRPr>
          </a:p>
          <a:p>
            <a:pPr indent="-323850" lvl="0" marL="457200" rtl="0" algn="l">
              <a:spcBef>
                <a:spcPts val="0"/>
              </a:spcBef>
              <a:spcAft>
                <a:spcPts val="0"/>
              </a:spcAft>
              <a:buClr>
                <a:srgbClr val="000000"/>
              </a:buClr>
              <a:buSzPts val="1500"/>
              <a:buFont typeface="Arial"/>
              <a:buChar char="●"/>
            </a:pPr>
            <a:r>
              <a:rPr b="1" lang="en" sz="1500">
                <a:solidFill>
                  <a:srgbClr val="000000"/>
                </a:solidFill>
              </a:rPr>
              <a:t>False Negatives (FN):</a:t>
            </a:r>
            <a:r>
              <a:rPr lang="en" sz="1500">
                <a:solidFill>
                  <a:srgbClr val="000000"/>
                </a:solidFill>
              </a:rPr>
              <a:t> ~27% of fraud missed (Type II errors) → more costly</a:t>
            </a:r>
            <a:endParaRPr sz="1500">
              <a:solidFill>
                <a:srgbClr val="000000"/>
              </a:solidFill>
            </a:endParaRPr>
          </a:p>
          <a:p>
            <a:pPr indent="0" lvl="0" marL="457200" rtl="0" algn="l">
              <a:spcBef>
                <a:spcPts val="1200"/>
              </a:spcBef>
              <a:spcAft>
                <a:spcPts val="0"/>
              </a:spcAft>
              <a:buNone/>
            </a:pPr>
            <a:r>
              <a:t/>
            </a:r>
            <a:endParaRPr sz="1500">
              <a:solidFill>
                <a:srgbClr val="0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3" name="Shape 2013"/>
        <p:cNvGrpSpPr/>
        <p:nvPr/>
      </p:nvGrpSpPr>
      <p:grpSpPr>
        <a:xfrm>
          <a:off x="0" y="0"/>
          <a:ext cx="0" cy="0"/>
          <a:chOff x="0" y="0"/>
          <a:chExt cx="0" cy="0"/>
        </a:xfrm>
      </p:grpSpPr>
      <p:sp>
        <p:nvSpPr>
          <p:cNvPr id="2014" name="Google Shape;2014;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LightGBM Model Performance Insights</a:t>
            </a:r>
            <a:endParaRPr sz="2400"/>
          </a:p>
        </p:txBody>
      </p:sp>
      <p:sp>
        <p:nvSpPr>
          <p:cNvPr id="2015" name="Google Shape;2015;p70"/>
          <p:cNvSpPr txBox="1"/>
          <p:nvPr>
            <p:ph idx="2" type="subTitle"/>
          </p:nvPr>
        </p:nvSpPr>
        <p:spPr>
          <a:xfrm>
            <a:off x="720000" y="1250050"/>
            <a:ext cx="7704000" cy="3564000"/>
          </a:xfrm>
          <a:prstGeom prst="rect">
            <a:avLst/>
          </a:prstGeom>
        </p:spPr>
        <p:txBody>
          <a:bodyPr anchorCtr="0" anchor="t" bIns="0" lIns="91425" spcFirstLastPara="1" rIns="91425" wrap="square" tIns="91425">
            <a:noAutofit/>
          </a:bodyPr>
          <a:lstStyle/>
          <a:p>
            <a:pPr indent="0" lvl="0" marL="0" rtl="0" algn="l">
              <a:spcBef>
                <a:spcPts val="1200"/>
              </a:spcBef>
              <a:spcAft>
                <a:spcPts val="0"/>
              </a:spcAft>
              <a:buNone/>
            </a:pPr>
            <a:r>
              <a:rPr b="1" lang="en" sz="1700">
                <a:solidFill>
                  <a:srgbClr val="000000"/>
                </a:solidFill>
              </a:rPr>
              <a:t>Precision-Recall (PR) Curve</a:t>
            </a:r>
            <a:endParaRPr b="1" sz="1700">
              <a:solidFill>
                <a:srgbClr val="000000"/>
              </a:solidFill>
            </a:endParaRPr>
          </a:p>
          <a:p>
            <a:pPr indent="-317500" lvl="0" marL="457200" rtl="0" algn="l">
              <a:lnSpc>
                <a:spcPct val="200000"/>
              </a:lnSpc>
              <a:spcBef>
                <a:spcPts val="1200"/>
              </a:spcBef>
              <a:spcAft>
                <a:spcPts val="0"/>
              </a:spcAft>
              <a:buClr>
                <a:srgbClr val="000000"/>
              </a:buClr>
              <a:buSzPts val="1400"/>
              <a:buFont typeface="Arial"/>
              <a:buChar char="●"/>
            </a:pPr>
            <a:r>
              <a:rPr b="1" lang="en">
                <a:solidFill>
                  <a:srgbClr val="000000"/>
                </a:solidFill>
              </a:rPr>
              <a:t>PR-AUC:</a:t>
            </a:r>
            <a:r>
              <a:rPr lang="en">
                <a:solidFill>
                  <a:srgbClr val="000000"/>
                </a:solidFill>
              </a:rPr>
              <a:t> 0.73 → good balance between precision and recall</a:t>
            </a:r>
            <a:endParaRPr>
              <a:solidFill>
                <a:srgbClr val="000000"/>
              </a:solidFill>
            </a:endParaRPr>
          </a:p>
          <a:p>
            <a:pPr indent="-317500" lvl="0" marL="457200" rtl="0" algn="l">
              <a:lnSpc>
                <a:spcPct val="200000"/>
              </a:lnSpc>
              <a:spcBef>
                <a:spcPts val="0"/>
              </a:spcBef>
              <a:spcAft>
                <a:spcPts val="0"/>
              </a:spcAft>
              <a:buClr>
                <a:srgbClr val="000000"/>
              </a:buClr>
              <a:buSzPts val="1400"/>
              <a:buFont typeface="Arial"/>
              <a:buChar char="●"/>
            </a:pPr>
            <a:r>
              <a:rPr lang="en">
                <a:solidFill>
                  <a:srgbClr val="000000"/>
                </a:solidFill>
              </a:rPr>
              <a:t>Identifies fraud effectively without excessive false alarms</a:t>
            </a:r>
            <a:endParaRPr sz="1100">
              <a:solidFill>
                <a:srgbClr val="000000"/>
              </a:solidFill>
            </a:endParaRPr>
          </a:p>
          <a:p>
            <a:pPr indent="0" lvl="0" marL="0" rtl="0" algn="l">
              <a:spcBef>
                <a:spcPts val="1200"/>
              </a:spcBef>
              <a:spcAft>
                <a:spcPts val="0"/>
              </a:spcAft>
              <a:buNone/>
            </a:pPr>
            <a:r>
              <a:rPr b="1" lang="en" sz="1700">
                <a:solidFill>
                  <a:srgbClr val="000000"/>
                </a:solidFill>
              </a:rPr>
              <a:t>ROC Curve</a:t>
            </a:r>
            <a:endParaRPr b="1" sz="1700">
              <a:solidFill>
                <a:srgbClr val="000000"/>
              </a:solidFill>
            </a:endParaRPr>
          </a:p>
          <a:p>
            <a:pPr indent="-317500" lvl="0" marL="457200" rtl="0" algn="l">
              <a:spcBef>
                <a:spcPts val="1200"/>
              </a:spcBef>
              <a:spcAft>
                <a:spcPts val="0"/>
              </a:spcAft>
              <a:buClr>
                <a:srgbClr val="000000"/>
              </a:buClr>
              <a:buSzPts val="1400"/>
              <a:buFont typeface="Arial"/>
              <a:buChar char="●"/>
            </a:pPr>
            <a:r>
              <a:rPr b="1" lang="en">
                <a:solidFill>
                  <a:srgbClr val="000000"/>
                </a:solidFill>
              </a:rPr>
              <a:t>ROC-AUC:</a:t>
            </a:r>
            <a:r>
              <a:rPr lang="en">
                <a:solidFill>
                  <a:srgbClr val="000000"/>
                </a:solidFill>
              </a:rPr>
              <a:t> 0.94 → excellent discrimination between fraud and non-fraud</a:t>
            </a:r>
            <a:br>
              <a:rPr lang="en">
                <a:solidFill>
                  <a:srgbClr val="000000"/>
                </a:solidFill>
              </a:rPr>
            </a:br>
            <a:endParaRPr>
              <a:solidFill>
                <a:srgbClr val="000000"/>
              </a:solidFill>
            </a:endParaRPr>
          </a:p>
          <a:p>
            <a:pPr indent="-317500" lvl="0" marL="457200" rtl="0" algn="l">
              <a:spcBef>
                <a:spcPts val="0"/>
              </a:spcBef>
              <a:spcAft>
                <a:spcPts val="0"/>
              </a:spcAft>
              <a:buClr>
                <a:srgbClr val="000000"/>
              </a:buClr>
              <a:buSzPts val="1400"/>
              <a:buFont typeface="Poppins"/>
              <a:buChar char="●"/>
            </a:pPr>
            <a:r>
              <a:rPr lang="en">
                <a:solidFill>
                  <a:srgbClr val="000000"/>
                </a:solidFill>
              </a:rPr>
              <a:t>Well above random classifier line → strong overall performance</a:t>
            </a:r>
            <a:endParaRPr>
              <a:solidFill>
                <a:srgbClr val="000000"/>
              </a:solidFill>
            </a:endParaRPr>
          </a:p>
          <a:p>
            <a:pPr indent="0" lvl="0" marL="457200" rtl="0" algn="l">
              <a:spcBef>
                <a:spcPts val="1200"/>
              </a:spcBef>
              <a:spcAft>
                <a:spcPts val="0"/>
              </a:spcAft>
              <a:buNone/>
            </a:pPr>
            <a:r>
              <a:t/>
            </a:r>
            <a:endParaRPr b="1" sz="18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35"/>
          <p:cNvSpPr txBox="1"/>
          <p:nvPr>
            <p:ph type="title"/>
          </p:nvPr>
        </p:nvSpPr>
        <p:spPr>
          <a:xfrm>
            <a:off x="720000" y="286200"/>
            <a:ext cx="83331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lang="en">
                <a:latin typeface="Arial"/>
                <a:ea typeface="Arial"/>
                <a:cs typeface="Arial"/>
                <a:sym typeface="Arial"/>
              </a:rPr>
              <a:t>Understanding the Data Structure</a:t>
            </a:r>
            <a:endParaRPr>
              <a:latin typeface="Arial"/>
              <a:ea typeface="Arial"/>
              <a:cs typeface="Arial"/>
              <a:sym typeface="Arial"/>
            </a:endParaRPr>
          </a:p>
          <a:p>
            <a:pPr indent="0" lvl="0" marL="0" rtl="0" algn="l">
              <a:spcBef>
                <a:spcPts val="1200"/>
              </a:spcBef>
              <a:spcAft>
                <a:spcPts val="0"/>
              </a:spcAft>
              <a:buNone/>
            </a:pPr>
            <a:r>
              <a:t/>
            </a:r>
            <a:endParaRPr/>
          </a:p>
        </p:txBody>
      </p:sp>
      <p:sp>
        <p:nvSpPr>
          <p:cNvPr id="1512" name="Google Shape;1512;p35"/>
          <p:cNvSpPr txBox="1"/>
          <p:nvPr>
            <p:ph idx="2" type="subTitle"/>
          </p:nvPr>
        </p:nvSpPr>
        <p:spPr>
          <a:xfrm>
            <a:off x="616200" y="1215375"/>
            <a:ext cx="8540700" cy="29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350">
              <a:solidFill>
                <a:srgbClr val="000000"/>
              </a:solidFill>
              <a:latin typeface="Arial"/>
              <a:ea typeface="Arial"/>
              <a:cs typeface="Arial"/>
              <a:sym typeface="Arial"/>
            </a:endParaRPr>
          </a:p>
          <a:p>
            <a:pPr indent="-314325" lvl="0" marL="457200" rtl="0" algn="l">
              <a:spcBef>
                <a:spcPts val="1200"/>
              </a:spcBef>
              <a:spcAft>
                <a:spcPts val="0"/>
              </a:spcAft>
              <a:buClr>
                <a:srgbClr val="000000"/>
              </a:buClr>
              <a:buSzPts val="1350"/>
              <a:buFont typeface="Arial"/>
              <a:buChar char="●"/>
            </a:pPr>
            <a:r>
              <a:rPr b="1" lang="en" sz="1350">
                <a:solidFill>
                  <a:srgbClr val="000000"/>
                </a:solidFill>
                <a:latin typeface="Arial"/>
                <a:ea typeface="Arial"/>
                <a:cs typeface="Arial"/>
                <a:sym typeface="Arial"/>
              </a:rPr>
              <a:t>4 Datasets:</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Beneficiary: 138,556 beneficiaries</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Inpatient Claims: 40,474 claims</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Outpatient Claims: 517,737 claims</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Labels: 5,410 providers</a:t>
            </a:r>
            <a:endParaRPr sz="1350">
              <a:solidFill>
                <a:srgbClr val="000000"/>
              </a:solidFill>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Key Relationships:</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Beneficiaries → Claims (via </a:t>
            </a:r>
            <a:r>
              <a:rPr lang="en" sz="1350">
                <a:solidFill>
                  <a:schemeClr val="accent1"/>
                </a:solidFill>
                <a:latin typeface="Courier New"/>
                <a:ea typeface="Courier New"/>
                <a:cs typeface="Courier New"/>
                <a:sym typeface="Courier New"/>
              </a:rPr>
              <a:t>BeneID</a:t>
            </a:r>
            <a:r>
              <a:rPr lang="en" sz="1350">
                <a:solidFill>
                  <a:srgbClr val="000000"/>
                </a:solidFill>
                <a:latin typeface="Arial"/>
                <a:ea typeface="Arial"/>
                <a:cs typeface="Arial"/>
                <a:sym typeface="Arial"/>
              </a:rPr>
              <a:t>)</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Claims → Fraud Labels (via </a:t>
            </a:r>
            <a:r>
              <a:rPr lang="en" sz="1350">
                <a:solidFill>
                  <a:schemeClr val="accent1"/>
                </a:solidFill>
                <a:latin typeface="Courier New"/>
                <a:ea typeface="Courier New"/>
                <a:cs typeface="Courier New"/>
                <a:sym typeface="Courier New"/>
              </a:rPr>
              <a:t>Provider</a:t>
            </a:r>
            <a:r>
              <a:rPr lang="en" sz="1350">
                <a:solidFill>
                  <a:srgbClr val="000000"/>
                </a:solidFill>
                <a:latin typeface="Arial"/>
                <a:ea typeface="Arial"/>
                <a:cs typeface="Arial"/>
                <a:sym typeface="Arial"/>
              </a:rPr>
              <a:t>)</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Perfect alignment: All providers have claims and labels</a:t>
            </a:r>
            <a:endParaRPr b="1" sz="1650">
              <a:solidFill>
                <a:srgbClr val="000000"/>
              </a:solidFill>
              <a:latin typeface="Arial"/>
              <a:ea typeface="Arial"/>
              <a:cs typeface="Arial"/>
              <a:sym typeface="Arial"/>
            </a:endParaRPr>
          </a:p>
        </p:txBody>
      </p:sp>
      <p:grpSp>
        <p:nvGrpSpPr>
          <p:cNvPr id="1513" name="Google Shape;1513;p35"/>
          <p:cNvGrpSpPr/>
          <p:nvPr/>
        </p:nvGrpSpPr>
        <p:grpSpPr>
          <a:xfrm>
            <a:off x="-123925" y="4132283"/>
            <a:ext cx="4558967" cy="1141122"/>
            <a:chOff x="-123925" y="4132283"/>
            <a:chExt cx="4558967" cy="1141122"/>
          </a:xfrm>
        </p:grpSpPr>
        <p:grpSp>
          <p:nvGrpSpPr>
            <p:cNvPr id="1514" name="Google Shape;1514;p35"/>
            <p:cNvGrpSpPr/>
            <p:nvPr/>
          </p:nvGrpSpPr>
          <p:grpSpPr>
            <a:xfrm>
              <a:off x="-2" y="4132283"/>
              <a:ext cx="2308406" cy="1141122"/>
              <a:chOff x="-2" y="4132283"/>
              <a:chExt cx="2308406" cy="1141122"/>
            </a:xfrm>
          </p:grpSpPr>
          <p:sp>
            <p:nvSpPr>
              <p:cNvPr id="1515" name="Google Shape;1515;p35"/>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5"/>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7" name="Google Shape;1517;p35"/>
            <p:cNvGrpSpPr/>
            <p:nvPr/>
          </p:nvGrpSpPr>
          <p:grpSpPr>
            <a:xfrm>
              <a:off x="-123925" y="4386226"/>
              <a:ext cx="4558967" cy="134100"/>
              <a:chOff x="796100" y="3019701"/>
              <a:chExt cx="4558967" cy="134100"/>
            </a:xfrm>
          </p:grpSpPr>
          <p:sp>
            <p:nvSpPr>
              <p:cNvPr id="1518" name="Google Shape;1518;p35"/>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9" name="Google Shape;1519;p35"/>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520" name="Google Shape;1520;p35"/>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Key Takeaways – Fraud Detection</a:t>
            </a:r>
            <a:endParaRPr sz="2400"/>
          </a:p>
        </p:txBody>
      </p:sp>
      <p:sp>
        <p:nvSpPr>
          <p:cNvPr id="2021" name="Google Shape;2021;p71"/>
          <p:cNvSpPr txBox="1"/>
          <p:nvPr>
            <p:ph idx="2" type="subTitle"/>
          </p:nvPr>
        </p:nvSpPr>
        <p:spPr>
          <a:xfrm>
            <a:off x="720000" y="1250050"/>
            <a:ext cx="7704000" cy="3564000"/>
          </a:xfrm>
          <a:prstGeom prst="rect">
            <a:avLst/>
          </a:prstGeom>
        </p:spPr>
        <p:txBody>
          <a:bodyPr anchorCtr="0" anchor="t" bIns="0"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b="1" lang="en" sz="1600">
                <a:solidFill>
                  <a:srgbClr val="000000"/>
                </a:solidFill>
              </a:rPr>
              <a:t>Balanced Performance:</a:t>
            </a:r>
            <a:r>
              <a:rPr lang="en" sz="1600">
                <a:solidFill>
                  <a:srgbClr val="000000"/>
                </a:solidFill>
              </a:rPr>
              <a:t> F1-score 0.63 → good trade-off between detecting fraud and minimizing false alarms</a:t>
            </a:r>
            <a:br>
              <a:rPr lang="en" sz="1600">
                <a:solidFill>
                  <a:srgbClr val="000000"/>
                </a:solidFill>
              </a:rPr>
            </a:br>
            <a:endParaRPr sz="1600">
              <a:solidFill>
                <a:srgbClr val="000000"/>
              </a:solidFill>
            </a:endParaRPr>
          </a:p>
          <a:p>
            <a:pPr indent="-330200" lvl="0" marL="457200" rtl="0" algn="l">
              <a:spcBef>
                <a:spcPts val="0"/>
              </a:spcBef>
              <a:spcAft>
                <a:spcPts val="0"/>
              </a:spcAft>
              <a:buClr>
                <a:srgbClr val="000000"/>
              </a:buClr>
              <a:buSzPts val="1600"/>
              <a:buFont typeface="Arial"/>
              <a:buChar char="●"/>
            </a:pPr>
            <a:r>
              <a:rPr b="1" lang="en" sz="1600">
                <a:solidFill>
                  <a:srgbClr val="000000"/>
                </a:solidFill>
              </a:rPr>
              <a:t>Strong Discrimination:</a:t>
            </a:r>
            <a:r>
              <a:rPr lang="en" sz="1600">
                <a:solidFill>
                  <a:srgbClr val="000000"/>
                </a:solidFill>
              </a:rPr>
              <a:t> High PR-AUC and ROC-AUC → reliable at distinguishing fraud from non-fraud</a:t>
            </a:r>
            <a:br>
              <a:rPr lang="en" sz="1600">
                <a:solidFill>
                  <a:srgbClr val="000000"/>
                </a:solidFill>
              </a:rPr>
            </a:br>
            <a:endParaRPr sz="1600">
              <a:solidFill>
                <a:srgbClr val="000000"/>
              </a:solidFill>
            </a:endParaRPr>
          </a:p>
          <a:p>
            <a:pPr indent="-330200" lvl="0" marL="457200" rtl="0" algn="l">
              <a:spcBef>
                <a:spcPts val="0"/>
              </a:spcBef>
              <a:spcAft>
                <a:spcPts val="0"/>
              </a:spcAft>
              <a:buClr>
                <a:srgbClr val="000000"/>
              </a:buClr>
              <a:buSzPts val="1600"/>
              <a:buFont typeface="Arial"/>
              <a:buChar char="●"/>
            </a:pPr>
            <a:r>
              <a:rPr b="1" lang="en" sz="1600">
                <a:solidFill>
                  <a:srgbClr val="000000"/>
                </a:solidFill>
              </a:rPr>
              <a:t>Flexible Thresholding:</a:t>
            </a:r>
            <a:r>
              <a:rPr lang="en" sz="1600">
                <a:solidFill>
                  <a:srgbClr val="000000"/>
                </a:solidFill>
              </a:rPr>
              <a:t> Adjust thresholds to prioritize recall (catch more fraud) or precision (reduce false positives)</a:t>
            </a:r>
            <a:br>
              <a:rPr lang="en" sz="1600">
                <a:solidFill>
                  <a:srgbClr val="000000"/>
                </a:solidFill>
              </a:rPr>
            </a:br>
            <a:endParaRPr sz="1600">
              <a:solidFill>
                <a:srgbClr val="000000"/>
              </a:solidFill>
            </a:endParaRPr>
          </a:p>
          <a:p>
            <a:pPr indent="-330200" lvl="0" marL="457200" rtl="0" algn="l">
              <a:spcBef>
                <a:spcPts val="0"/>
              </a:spcBef>
              <a:spcAft>
                <a:spcPts val="0"/>
              </a:spcAft>
              <a:buClr>
                <a:srgbClr val="000000"/>
              </a:buClr>
              <a:buSzPts val="1600"/>
              <a:buFont typeface="Arial"/>
              <a:buChar char="●"/>
            </a:pPr>
            <a:r>
              <a:rPr b="1" lang="en" sz="1600">
                <a:solidFill>
                  <a:srgbClr val="000000"/>
                </a:solidFill>
              </a:rPr>
              <a:t>Conclusion:</a:t>
            </a:r>
            <a:r>
              <a:rPr lang="en" sz="1600">
                <a:solidFill>
                  <a:srgbClr val="000000"/>
                </a:solidFill>
              </a:rPr>
              <a:t> LightGBM effectively handles class imbalance, accurately detects most fraud, and keeps false alarms manageable</a:t>
            </a:r>
            <a:endParaRPr sz="1600">
              <a:solidFill>
                <a:srgbClr val="000000"/>
              </a:solidFill>
            </a:endParaRPr>
          </a:p>
          <a:p>
            <a:pPr indent="0" lvl="0" marL="914400" rtl="0" algn="l">
              <a:spcBef>
                <a:spcPts val="0"/>
              </a:spcBef>
              <a:spcAft>
                <a:spcPts val="0"/>
              </a:spcAft>
              <a:buNone/>
            </a:pPr>
            <a:r>
              <a:t/>
            </a:r>
            <a:endParaRPr b="1" sz="2200">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Random Forest </a:t>
            </a:r>
            <a:r>
              <a:rPr lang="en" sz="2700"/>
              <a:t>Final Model Evaluation</a:t>
            </a:r>
            <a:endParaRPr sz="2400"/>
          </a:p>
          <a:p>
            <a:pPr indent="0" lvl="0" marL="0" rtl="0" algn="ctr">
              <a:spcBef>
                <a:spcPts val="0"/>
              </a:spcBef>
              <a:spcAft>
                <a:spcPts val="0"/>
              </a:spcAft>
              <a:buNone/>
            </a:pPr>
            <a:r>
              <a:t/>
            </a:r>
            <a:endParaRPr/>
          </a:p>
        </p:txBody>
      </p:sp>
      <p:pic>
        <p:nvPicPr>
          <p:cNvPr id="2027" name="Google Shape;2027;p72"/>
          <p:cNvPicPr preferRelativeResize="0"/>
          <p:nvPr/>
        </p:nvPicPr>
        <p:blipFill rotWithShape="1">
          <a:blip r:embed="rId3">
            <a:alphaModFix/>
          </a:blip>
          <a:srcRect b="0" l="2407" r="10982" t="1205"/>
          <a:stretch/>
        </p:blipFill>
        <p:spPr>
          <a:xfrm>
            <a:off x="135125" y="1281625"/>
            <a:ext cx="8873723" cy="35732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pic>
        <p:nvPicPr>
          <p:cNvPr id="2032" name="Google Shape;2032;p73"/>
          <p:cNvPicPr preferRelativeResize="0"/>
          <p:nvPr/>
        </p:nvPicPr>
        <p:blipFill>
          <a:blip r:embed="rId3">
            <a:alphaModFix/>
          </a:blip>
          <a:stretch>
            <a:fillRect/>
          </a:stretch>
        </p:blipFill>
        <p:spPr>
          <a:xfrm>
            <a:off x="1688675" y="362363"/>
            <a:ext cx="5334000" cy="4333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6" name="Shape 2036"/>
        <p:cNvGrpSpPr/>
        <p:nvPr/>
      </p:nvGrpSpPr>
      <p:grpSpPr>
        <a:xfrm>
          <a:off x="0" y="0"/>
          <a:ext cx="0" cy="0"/>
          <a:chOff x="0" y="0"/>
          <a:chExt cx="0" cy="0"/>
        </a:xfrm>
      </p:grpSpPr>
      <p:pic>
        <p:nvPicPr>
          <p:cNvPr id="2037" name="Google Shape;2037;p74"/>
          <p:cNvPicPr preferRelativeResize="0"/>
          <p:nvPr/>
        </p:nvPicPr>
        <p:blipFill>
          <a:blip r:embed="rId3">
            <a:alphaModFix/>
          </a:blip>
          <a:stretch>
            <a:fillRect/>
          </a:stretch>
        </p:blipFill>
        <p:spPr>
          <a:xfrm>
            <a:off x="262750" y="404813"/>
            <a:ext cx="4324350" cy="4333875"/>
          </a:xfrm>
          <a:prstGeom prst="rect">
            <a:avLst/>
          </a:prstGeom>
          <a:noFill/>
          <a:ln>
            <a:noFill/>
          </a:ln>
        </p:spPr>
      </p:pic>
      <p:pic>
        <p:nvPicPr>
          <p:cNvPr id="2038" name="Google Shape;2038;p74"/>
          <p:cNvPicPr preferRelativeResize="0"/>
          <p:nvPr/>
        </p:nvPicPr>
        <p:blipFill>
          <a:blip r:embed="rId4">
            <a:alphaModFix/>
          </a:blip>
          <a:stretch>
            <a:fillRect/>
          </a:stretch>
        </p:blipFill>
        <p:spPr>
          <a:xfrm>
            <a:off x="4731000" y="412488"/>
            <a:ext cx="4252100" cy="431853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2" name="Shape 2042"/>
        <p:cNvGrpSpPr/>
        <p:nvPr/>
      </p:nvGrpSpPr>
      <p:grpSpPr>
        <a:xfrm>
          <a:off x="0" y="0"/>
          <a:ext cx="0" cy="0"/>
          <a:chOff x="0" y="0"/>
          <a:chExt cx="0" cy="0"/>
        </a:xfrm>
      </p:grpSpPr>
      <p:sp>
        <p:nvSpPr>
          <p:cNvPr id="2043" name="Google Shape;2043;p75"/>
          <p:cNvSpPr txBox="1"/>
          <p:nvPr>
            <p:ph type="title"/>
          </p:nvPr>
        </p:nvSpPr>
        <p:spPr>
          <a:xfrm>
            <a:off x="217200" y="483800"/>
            <a:ext cx="87096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Random Forest </a:t>
            </a:r>
            <a:r>
              <a:rPr lang="en" sz="2700"/>
              <a:t>Model Performance Insights</a:t>
            </a:r>
            <a:endParaRPr sz="2400"/>
          </a:p>
        </p:txBody>
      </p:sp>
      <p:sp>
        <p:nvSpPr>
          <p:cNvPr id="2044" name="Google Shape;2044;p75"/>
          <p:cNvSpPr txBox="1"/>
          <p:nvPr>
            <p:ph idx="2" type="subTitle"/>
          </p:nvPr>
        </p:nvSpPr>
        <p:spPr>
          <a:xfrm>
            <a:off x="720000" y="1250050"/>
            <a:ext cx="7704000" cy="3564000"/>
          </a:xfrm>
          <a:prstGeom prst="rect">
            <a:avLst/>
          </a:prstGeom>
        </p:spPr>
        <p:txBody>
          <a:bodyPr anchorCtr="0" anchor="t" bIns="0" lIns="91425" spcFirstLastPara="1" rIns="91425" wrap="square" tIns="91425">
            <a:noAutofit/>
          </a:bodyPr>
          <a:lstStyle/>
          <a:p>
            <a:pPr indent="0" lvl="0" marL="0" rtl="0" algn="l">
              <a:spcBef>
                <a:spcPts val="1200"/>
              </a:spcBef>
              <a:spcAft>
                <a:spcPts val="0"/>
              </a:spcAft>
              <a:buNone/>
            </a:pPr>
            <a:r>
              <a:rPr b="1" lang="en" sz="1800">
                <a:solidFill>
                  <a:srgbClr val="000000"/>
                </a:solidFill>
              </a:rPr>
              <a:t>Confusion Matrix</a:t>
            </a:r>
            <a:endParaRPr b="1" sz="1800">
              <a:solidFill>
                <a:srgbClr val="000000"/>
              </a:solidFill>
            </a:endParaRPr>
          </a:p>
          <a:p>
            <a:pPr indent="-323850" lvl="0" marL="457200" marR="0" rtl="0" algn="l">
              <a:lnSpc>
                <a:spcPct val="150000"/>
              </a:lnSpc>
              <a:spcBef>
                <a:spcPts val="1200"/>
              </a:spcBef>
              <a:spcAft>
                <a:spcPts val="0"/>
              </a:spcAft>
              <a:buClr>
                <a:srgbClr val="000000"/>
              </a:buClr>
              <a:buSzPts val="1500"/>
              <a:buChar char="●"/>
            </a:pPr>
            <a:r>
              <a:rPr b="1" lang="en" sz="1500">
                <a:solidFill>
                  <a:srgbClr val="000000"/>
                </a:solidFill>
              </a:rPr>
              <a:t>True</a:t>
            </a:r>
            <a:r>
              <a:rPr b="1" lang="en" sz="1500">
                <a:solidFill>
                  <a:srgbClr val="000000"/>
                </a:solidFill>
              </a:rPr>
              <a:t> Negatives (TN)</a:t>
            </a:r>
            <a:r>
              <a:rPr lang="en" sz="1500">
                <a:solidFill>
                  <a:srgbClr val="000000"/>
                </a:solidFill>
              </a:rPr>
              <a:t>: Most legitimate claims were correctly identified, supported by a high precision for the non-fraud class (0.97).</a:t>
            </a:r>
            <a:endParaRPr sz="1500">
              <a:solidFill>
                <a:srgbClr val="000000"/>
              </a:solidFill>
            </a:endParaRPr>
          </a:p>
          <a:p>
            <a:pPr indent="-323850" lvl="0" marL="457200" marR="0" rtl="0" algn="l">
              <a:lnSpc>
                <a:spcPct val="150000"/>
              </a:lnSpc>
              <a:spcBef>
                <a:spcPts val="0"/>
              </a:spcBef>
              <a:spcAft>
                <a:spcPts val="0"/>
              </a:spcAft>
              <a:buClr>
                <a:srgbClr val="000000"/>
              </a:buClr>
              <a:buSzPts val="1500"/>
              <a:buChar char="●"/>
            </a:pPr>
            <a:r>
              <a:rPr b="1" lang="en" sz="1500">
                <a:solidFill>
                  <a:srgbClr val="000000"/>
                </a:solidFill>
              </a:rPr>
              <a:t>False Positives (FP)</a:t>
            </a:r>
            <a:r>
              <a:rPr lang="en" sz="1500">
                <a:solidFill>
                  <a:srgbClr val="000000"/>
                </a:solidFill>
              </a:rPr>
              <a:t>: Some non-fraud cases were incorrectly flagged as fraud (Type I errors), reflected in a fraud-class precision of 0.53.</a:t>
            </a:r>
            <a:endParaRPr sz="1500">
              <a:solidFill>
                <a:srgbClr val="000000"/>
              </a:solidFill>
            </a:endParaRPr>
          </a:p>
          <a:p>
            <a:pPr indent="-323850" lvl="0" marL="457200" marR="0" rtl="0" algn="l">
              <a:lnSpc>
                <a:spcPct val="150000"/>
              </a:lnSpc>
              <a:spcBef>
                <a:spcPts val="0"/>
              </a:spcBef>
              <a:spcAft>
                <a:spcPts val="0"/>
              </a:spcAft>
              <a:buClr>
                <a:srgbClr val="000000"/>
              </a:buClr>
              <a:buSzPts val="1500"/>
              <a:buChar char="●"/>
            </a:pPr>
            <a:r>
              <a:rPr b="1" lang="en" sz="1500">
                <a:solidFill>
                  <a:srgbClr val="000000"/>
                </a:solidFill>
              </a:rPr>
              <a:t>True Positives (TP)</a:t>
            </a:r>
            <a:r>
              <a:rPr lang="en" sz="1500">
                <a:solidFill>
                  <a:srgbClr val="000000"/>
                </a:solidFill>
              </a:rPr>
              <a:t>: Many actual fraud cases were correctly detected, consistent with the strong recall of 0.76.</a:t>
            </a:r>
            <a:endParaRPr sz="1500">
              <a:solidFill>
                <a:srgbClr val="000000"/>
              </a:solidFill>
            </a:endParaRPr>
          </a:p>
          <a:p>
            <a:pPr indent="-317500" lvl="0" marL="457200" marR="0" rtl="0" algn="l">
              <a:lnSpc>
                <a:spcPct val="150000"/>
              </a:lnSpc>
              <a:spcBef>
                <a:spcPts val="0"/>
              </a:spcBef>
              <a:spcAft>
                <a:spcPts val="0"/>
              </a:spcAft>
              <a:buSzPts val="1400"/>
              <a:buChar char="●"/>
            </a:pPr>
            <a:r>
              <a:rPr b="1" lang="en" sz="1500">
                <a:solidFill>
                  <a:srgbClr val="000000"/>
                </a:solidFill>
              </a:rPr>
              <a:t>False Negatives (FN)</a:t>
            </a:r>
            <a:r>
              <a:rPr lang="en" sz="1500">
                <a:solidFill>
                  <a:srgbClr val="000000"/>
                </a:solidFill>
              </a:rPr>
              <a:t>: About 24% of fraud cases were missed (Type II errors), which remains costly but performs slightly better than LightGBM</a:t>
            </a:r>
            <a:r>
              <a:rPr lang="en" sz="1200">
                <a:solidFill>
                  <a:srgbClr val="1F1F1F"/>
                </a:solidFill>
                <a:highlight>
                  <a:srgbClr val="FFFFFF"/>
                </a:highlight>
                <a:latin typeface="Arial"/>
                <a:ea typeface="Arial"/>
                <a:cs typeface="Arial"/>
                <a:sym typeface="Arial"/>
              </a:rPr>
              <a:t>.</a:t>
            </a:r>
            <a:endParaRPr sz="1200">
              <a:solidFill>
                <a:srgbClr val="1F1F1F"/>
              </a:solidFill>
              <a:highlight>
                <a:srgbClr val="FFFFFF"/>
              </a:highlight>
              <a:latin typeface="Arial"/>
              <a:ea typeface="Arial"/>
              <a:cs typeface="Arial"/>
              <a:sym typeface="Arial"/>
            </a:endParaRPr>
          </a:p>
          <a:p>
            <a:pPr indent="0" lvl="0" marL="457200" rtl="0" algn="l">
              <a:spcBef>
                <a:spcPts val="1200"/>
              </a:spcBef>
              <a:spcAft>
                <a:spcPts val="0"/>
              </a:spcAft>
              <a:buNone/>
            </a:pPr>
            <a:r>
              <a:t/>
            </a:r>
            <a:endParaRPr b="1" sz="1500">
              <a:solidFill>
                <a:srgbClr val="000000"/>
              </a:solidFill>
            </a:endParaRPr>
          </a:p>
          <a:p>
            <a:pPr indent="0" lvl="0" marL="457200" rtl="0" algn="l">
              <a:spcBef>
                <a:spcPts val="1200"/>
              </a:spcBef>
              <a:spcAft>
                <a:spcPts val="0"/>
              </a:spcAft>
              <a:buNone/>
            </a:pPr>
            <a:r>
              <a:t/>
            </a:r>
            <a:endParaRPr sz="1500">
              <a:solidFill>
                <a:srgbClr val="0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8" name="Shape 2048"/>
        <p:cNvGrpSpPr/>
        <p:nvPr/>
      </p:nvGrpSpPr>
      <p:grpSpPr>
        <a:xfrm>
          <a:off x="0" y="0"/>
          <a:ext cx="0" cy="0"/>
          <a:chOff x="0" y="0"/>
          <a:chExt cx="0" cy="0"/>
        </a:xfrm>
      </p:grpSpPr>
      <p:sp>
        <p:nvSpPr>
          <p:cNvPr id="2049" name="Google Shape;2049;p76"/>
          <p:cNvSpPr txBox="1"/>
          <p:nvPr>
            <p:ph type="title"/>
          </p:nvPr>
        </p:nvSpPr>
        <p:spPr>
          <a:xfrm>
            <a:off x="465375" y="445025"/>
            <a:ext cx="875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Random Forest </a:t>
            </a:r>
            <a:r>
              <a:rPr lang="en" sz="2700"/>
              <a:t>Model Performance Insights</a:t>
            </a:r>
            <a:endParaRPr sz="2400"/>
          </a:p>
        </p:txBody>
      </p:sp>
      <p:sp>
        <p:nvSpPr>
          <p:cNvPr id="2050" name="Google Shape;2050;p76"/>
          <p:cNvSpPr txBox="1"/>
          <p:nvPr>
            <p:ph idx="2" type="subTitle"/>
          </p:nvPr>
        </p:nvSpPr>
        <p:spPr>
          <a:xfrm>
            <a:off x="720000" y="1250050"/>
            <a:ext cx="7704000" cy="3564000"/>
          </a:xfrm>
          <a:prstGeom prst="rect">
            <a:avLst/>
          </a:prstGeom>
        </p:spPr>
        <p:txBody>
          <a:bodyPr anchorCtr="0" anchor="t" bIns="0" lIns="91425" spcFirstLastPara="1" rIns="91425" wrap="square" tIns="91425">
            <a:noAutofit/>
          </a:bodyPr>
          <a:lstStyle/>
          <a:p>
            <a:pPr indent="0" lvl="0" marL="0" rtl="0" algn="l">
              <a:spcBef>
                <a:spcPts val="1200"/>
              </a:spcBef>
              <a:spcAft>
                <a:spcPts val="0"/>
              </a:spcAft>
              <a:buNone/>
            </a:pPr>
            <a:r>
              <a:rPr b="1" lang="en" sz="1700">
                <a:solidFill>
                  <a:srgbClr val="000000"/>
                </a:solidFill>
              </a:rPr>
              <a:t>Precision-Recall (PR) Curve</a:t>
            </a:r>
            <a:endParaRPr b="1" sz="1700">
              <a:solidFill>
                <a:srgbClr val="000000"/>
              </a:solidFill>
            </a:endParaRPr>
          </a:p>
          <a:p>
            <a:pPr indent="-317500" lvl="0" marL="457200" marR="0" rtl="0" algn="l">
              <a:lnSpc>
                <a:spcPct val="150000"/>
              </a:lnSpc>
              <a:spcBef>
                <a:spcPts val="1200"/>
              </a:spcBef>
              <a:spcAft>
                <a:spcPts val="0"/>
              </a:spcAft>
              <a:buClr>
                <a:srgbClr val="000000"/>
              </a:buClr>
              <a:buSzPts val="1400"/>
              <a:buFont typeface="Arial"/>
              <a:buChar char="●"/>
            </a:pPr>
            <a:r>
              <a:rPr b="1" lang="en">
                <a:solidFill>
                  <a:srgbClr val="000000"/>
                </a:solidFill>
              </a:rPr>
              <a:t>PR-AUC:</a:t>
            </a:r>
            <a:r>
              <a:rPr lang="en">
                <a:solidFill>
                  <a:srgbClr val="000000"/>
                </a:solidFill>
              </a:rPr>
              <a:t> 0.73, indicating a good balance between precision and recall.</a:t>
            </a:r>
            <a:endParaRPr>
              <a:solidFill>
                <a:srgbClr val="000000"/>
              </a:solidFill>
            </a:endParaRPr>
          </a:p>
          <a:p>
            <a:pPr indent="-317500" lvl="0" marL="457200" marR="0" rtl="0" algn="l">
              <a:lnSpc>
                <a:spcPct val="150000"/>
              </a:lnSpc>
              <a:spcBef>
                <a:spcPts val="0"/>
              </a:spcBef>
              <a:spcAft>
                <a:spcPts val="0"/>
              </a:spcAft>
              <a:buClr>
                <a:srgbClr val="000000"/>
              </a:buClr>
              <a:buSzPts val="1400"/>
              <a:buFont typeface="Arial"/>
              <a:buChar char="●"/>
            </a:pPr>
            <a:r>
              <a:rPr lang="en">
                <a:solidFill>
                  <a:srgbClr val="000000"/>
                </a:solidFill>
              </a:rPr>
              <a:t>The curve shows the model identifies fraud effectively without producing too many false alarms.</a:t>
            </a:r>
            <a:endParaRPr>
              <a:solidFill>
                <a:srgbClr val="000000"/>
              </a:solidFill>
            </a:endParaRPr>
          </a:p>
          <a:p>
            <a:pPr indent="0" lvl="0" marL="0" rtl="0" algn="l">
              <a:spcBef>
                <a:spcPts val="1200"/>
              </a:spcBef>
              <a:spcAft>
                <a:spcPts val="0"/>
              </a:spcAft>
              <a:buNone/>
            </a:pPr>
            <a:r>
              <a:rPr b="1" lang="en" sz="1700">
                <a:solidFill>
                  <a:srgbClr val="000000"/>
                </a:solidFill>
              </a:rPr>
              <a:t>ROC Curve</a:t>
            </a:r>
            <a:endParaRPr b="1" sz="1700">
              <a:solidFill>
                <a:srgbClr val="000000"/>
              </a:solidFill>
            </a:endParaRPr>
          </a:p>
          <a:p>
            <a:pPr indent="-317500" lvl="0" marL="457200" marR="0" rtl="0" algn="l">
              <a:lnSpc>
                <a:spcPct val="150000"/>
              </a:lnSpc>
              <a:spcBef>
                <a:spcPts val="1200"/>
              </a:spcBef>
              <a:spcAft>
                <a:spcPts val="0"/>
              </a:spcAft>
              <a:buClr>
                <a:srgbClr val="000000"/>
              </a:buClr>
              <a:buSzPts val="1400"/>
              <a:buFont typeface="Arial"/>
              <a:buChar char="●"/>
            </a:pPr>
            <a:r>
              <a:rPr b="1" lang="en">
                <a:solidFill>
                  <a:srgbClr val="000000"/>
                </a:solidFill>
              </a:rPr>
              <a:t>ROC-AUC:</a:t>
            </a:r>
            <a:r>
              <a:rPr lang="en">
                <a:solidFill>
                  <a:srgbClr val="000000"/>
                </a:solidFill>
              </a:rPr>
              <a:t> 0.95, showing excellent ability to distinguish fraud from non-fraud.</a:t>
            </a:r>
            <a:endParaRPr>
              <a:solidFill>
                <a:srgbClr val="000000"/>
              </a:solidFill>
            </a:endParaRPr>
          </a:p>
          <a:p>
            <a:pPr indent="-317500" lvl="0" marL="457200" marR="0" rtl="0" algn="l">
              <a:lnSpc>
                <a:spcPct val="150000"/>
              </a:lnSpc>
              <a:spcBef>
                <a:spcPts val="0"/>
              </a:spcBef>
              <a:spcAft>
                <a:spcPts val="0"/>
              </a:spcAft>
              <a:buClr>
                <a:srgbClr val="000000"/>
              </a:buClr>
              <a:buSzPts val="1400"/>
              <a:buFont typeface="Arial"/>
              <a:buChar char="●"/>
            </a:pPr>
            <a:r>
              <a:rPr lang="en">
                <a:solidFill>
                  <a:srgbClr val="000000"/>
                </a:solidFill>
              </a:rPr>
              <a:t>The curve stays well above the random classifier line, confirming strong overall performance.</a:t>
            </a:r>
            <a:endParaRPr b="1">
              <a:solidFill>
                <a:srgbClr val="000000"/>
              </a:solidFill>
            </a:endParaRPr>
          </a:p>
          <a:p>
            <a:pPr indent="0" lvl="0" marL="457200" rtl="0" algn="l">
              <a:spcBef>
                <a:spcPts val="1200"/>
              </a:spcBef>
              <a:spcAft>
                <a:spcPts val="0"/>
              </a:spcAft>
              <a:buNone/>
            </a:pPr>
            <a:r>
              <a:t/>
            </a:r>
            <a:endParaRPr b="1" sz="1800">
              <a:solidFill>
                <a:srgbClr val="00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p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Key Takeaways – Fraud Detection</a:t>
            </a:r>
            <a:endParaRPr sz="2400"/>
          </a:p>
        </p:txBody>
      </p:sp>
      <p:sp>
        <p:nvSpPr>
          <p:cNvPr id="2056" name="Google Shape;2056;p77"/>
          <p:cNvSpPr txBox="1"/>
          <p:nvPr>
            <p:ph idx="2" type="subTitle"/>
          </p:nvPr>
        </p:nvSpPr>
        <p:spPr>
          <a:xfrm>
            <a:off x="720000" y="1139725"/>
            <a:ext cx="7704000" cy="3564000"/>
          </a:xfrm>
          <a:prstGeom prst="rect">
            <a:avLst/>
          </a:prstGeom>
        </p:spPr>
        <p:txBody>
          <a:bodyPr anchorCtr="0" anchor="t" bIns="0" lIns="91425" spcFirstLastPara="1" rIns="91425" wrap="square" tIns="91425">
            <a:noAutofit/>
          </a:bodyPr>
          <a:lstStyle/>
          <a:p>
            <a:pPr indent="-330200" lvl="0" marL="457200" marR="0" rtl="0" algn="l">
              <a:lnSpc>
                <a:spcPct val="115000"/>
              </a:lnSpc>
              <a:spcBef>
                <a:spcPts val="0"/>
              </a:spcBef>
              <a:spcAft>
                <a:spcPts val="0"/>
              </a:spcAft>
              <a:buClr>
                <a:srgbClr val="000000"/>
              </a:buClr>
              <a:buSzPts val="1600"/>
              <a:buFont typeface="Arial"/>
              <a:buChar char="●"/>
            </a:pPr>
            <a:r>
              <a:rPr b="1" lang="en" sz="1600">
                <a:solidFill>
                  <a:srgbClr val="000000"/>
                </a:solidFill>
              </a:rPr>
              <a:t>Balanced Performance: </a:t>
            </a:r>
            <a:r>
              <a:rPr lang="en" sz="1600">
                <a:solidFill>
                  <a:srgbClr val="000000"/>
                </a:solidFill>
              </a:rPr>
              <a:t>Achieves a solid balance between catching fraud and minimizing false alarms (F1-score: 0.63, matching LightGBM).</a:t>
            </a:r>
            <a:endParaRPr sz="1600">
              <a:solidFill>
                <a:srgbClr val="000000"/>
              </a:solidFill>
            </a:endParaRPr>
          </a:p>
          <a:p>
            <a:pPr indent="-330200" lvl="0" marL="457200" marR="0" rtl="0" algn="l">
              <a:lnSpc>
                <a:spcPct val="115000"/>
              </a:lnSpc>
              <a:spcBef>
                <a:spcPts val="0"/>
              </a:spcBef>
              <a:spcAft>
                <a:spcPts val="0"/>
              </a:spcAft>
              <a:buClr>
                <a:srgbClr val="000000"/>
              </a:buClr>
              <a:buSzPts val="1600"/>
              <a:buFont typeface="Arial"/>
              <a:buChar char="●"/>
            </a:pPr>
            <a:r>
              <a:rPr b="1" lang="en" sz="1600">
                <a:solidFill>
                  <a:srgbClr val="000000"/>
                </a:solidFill>
              </a:rPr>
              <a:t>Strong Discrimination:</a:t>
            </a:r>
            <a:r>
              <a:rPr lang="en" sz="1600">
                <a:solidFill>
                  <a:srgbClr val="000000"/>
                </a:solidFill>
              </a:rPr>
              <a:t> High expected PR-AUC and ROC-AUC indicate reliable fraud identification.</a:t>
            </a:r>
            <a:endParaRPr sz="1600">
              <a:solidFill>
                <a:srgbClr val="000000"/>
              </a:solidFill>
            </a:endParaRPr>
          </a:p>
          <a:p>
            <a:pPr indent="-330200" lvl="0" marL="457200" marR="0" rtl="0" algn="l">
              <a:lnSpc>
                <a:spcPct val="115000"/>
              </a:lnSpc>
              <a:spcBef>
                <a:spcPts val="0"/>
              </a:spcBef>
              <a:spcAft>
                <a:spcPts val="0"/>
              </a:spcAft>
              <a:buClr>
                <a:srgbClr val="000000"/>
              </a:buClr>
              <a:buSzPts val="1600"/>
              <a:buFont typeface="Arial"/>
              <a:buChar char="●"/>
            </a:pPr>
            <a:r>
              <a:rPr b="1" lang="en" sz="1600">
                <a:solidFill>
                  <a:srgbClr val="000000"/>
                </a:solidFill>
              </a:rPr>
              <a:t>Flexible Thresholding: </a:t>
            </a:r>
            <a:r>
              <a:rPr lang="en" sz="1600">
                <a:solidFill>
                  <a:srgbClr val="000000"/>
                </a:solidFill>
              </a:rPr>
              <a:t>Thresholds can be adjusted depending on business needs—maximize fraud detection (higher recall) or minimize false alarms (higher precision).</a:t>
            </a:r>
            <a:endParaRPr sz="1050">
              <a:solidFill>
                <a:srgbClr val="000000"/>
              </a:solidFill>
              <a:highlight>
                <a:srgbClr val="FFFFFF"/>
              </a:highlight>
              <a:latin typeface="Arial"/>
              <a:ea typeface="Arial"/>
              <a:cs typeface="Arial"/>
              <a:sym typeface="Arial"/>
            </a:endParaRPr>
          </a:p>
          <a:p>
            <a:pPr indent="0" lvl="0" marL="914400" rtl="0" algn="l">
              <a:spcBef>
                <a:spcPts val="0"/>
              </a:spcBef>
              <a:spcAft>
                <a:spcPts val="0"/>
              </a:spcAft>
              <a:buNone/>
            </a:pPr>
            <a:r>
              <a:t/>
            </a:r>
            <a:endParaRPr b="1" sz="1600">
              <a:solidFill>
                <a:srgbClr val="000000"/>
              </a:solidFill>
            </a:endParaRPr>
          </a:p>
          <a:p>
            <a:pPr indent="-330200" lvl="0" marL="457200" rtl="0" algn="l">
              <a:spcBef>
                <a:spcPts val="0"/>
              </a:spcBef>
              <a:spcAft>
                <a:spcPts val="0"/>
              </a:spcAft>
              <a:buClr>
                <a:srgbClr val="000000"/>
              </a:buClr>
              <a:buSzPts val="1600"/>
              <a:buFont typeface="Arial"/>
              <a:buChar char="●"/>
            </a:pPr>
            <a:r>
              <a:rPr b="1" lang="en" sz="1600">
                <a:solidFill>
                  <a:srgbClr val="000000"/>
                </a:solidFill>
              </a:rPr>
              <a:t>Conclusion:</a:t>
            </a:r>
            <a:r>
              <a:rPr lang="en" sz="1600">
                <a:solidFill>
                  <a:srgbClr val="000000"/>
                </a:solidFill>
              </a:rPr>
              <a:t> </a:t>
            </a:r>
            <a:r>
              <a:rPr lang="en" sz="1600">
                <a:solidFill>
                  <a:srgbClr val="000000"/>
                </a:solidFill>
              </a:rPr>
              <a:t>Random Forest handles class imbalance effectively and provides a robust, practical fraud detection solution. It identifies most fraud cases while keeping false alarms manageable, making it suitable for real-world fraud screening systems.</a:t>
            </a:r>
            <a:endParaRPr sz="1600">
              <a:solidFill>
                <a:srgbClr val="000000"/>
              </a:solidFill>
            </a:endParaRPr>
          </a:p>
          <a:p>
            <a:pPr indent="0" lvl="0" marL="914400" rtl="0" algn="l">
              <a:spcBef>
                <a:spcPts val="0"/>
              </a:spcBef>
              <a:spcAft>
                <a:spcPts val="0"/>
              </a:spcAft>
              <a:buNone/>
            </a:pPr>
            <a:r>
              <a:t/>
            </a:r>
            <a:endParaRPr b="1" sz="2200">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0" name="Shape 2060"/>
        <p:cNvGrpSpPr/>
        <p:nvPr/>
      </p:nvGrpSpPr>
      <p:grpSpPr>
        <a:xfrm>
          <a:off x="0" y="0"/>
          <a:ext cx="0" cy="0"/>
          <a:chOff x="0" y="0"/>
          <a:chExt cx="0" cy="0"/>
        </a:xfrm>
      </p:grpSpPr>
      <p:sp>
        <p:nvSpPr>
          <p:cNvPr id="2061" name="Google Shape;2061;p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Logistic</a:t>
            </a:r>
            <a:r>
              <a:rPr lang="en" sz="2700"/>
              <a:t> Final Model Evaluation</a:t>
            </a:r>
            <a:endParaRPr sz="2400"/>
          </a:p>
          <a:p>
            <a:pPr indent="0" lvl="0" marL="0" rtl="0" algn="ctr">
              <a:spcBef>
                <a:spcPts val="0"/>
              </a:spcBef>
              <a:spcAft>
                <a:spcPts val="0"/>
              </a:spcAft>
              <a:buNone/>
            </a:pPr>
            <a:r>
              <a:t/>
            </a:r>
            <a:endParaRPr/>
          </a:p>
        </p:txBody>
      </p:sp>
      <p:pic>
        <p:nvPicPr>
          <p:cNvPr id="2062" name="Google Shape;2062;p78"/>
          <p:cNvPicPr preferRelativeResize="0"/>
          <p:nvPr/>
        </p:nvPicPr>
        <p:blipFill rotWithShape="1">
          <a:blip r:embed="rId3">
            <a:alphaModFix/>
          </a:blip>
          <a:srcRect b="0" l="0" r="8650" t="0"/>
          <a:stretch/>
        </p:blipFill>
        <p:spPr>
          <a:xfrm>
            <a:off x="127314" y="1077550"/>
            <a:ext cx="8912000" cy="187100"/>
          </a:xfrm>
          <a:prstGeom prst="rect">
            <a:avLst/>
          </a:prstGeom>
          <a:noFill/>
          <a:ln>
            <a:noFill/>
          </a:ln>
        </p:spPr>
      </p:pic>
      <p:pic>
        <p:nvPicPr>
          <p:cNvPr id="2063" name="Google Shape;2063;p78"/>
          <p:cNvPicPr preferRelativeResize="0"/>
          <p:nvPr/>
        </p:nvPicPr>
        <p:blipFill>
          <a:blip r:embed="rId4">
            <a:alphaModFix/>
          </a:blip>
          <a:stretch>
            <a:fillRect/>
          </a:stretch>
        </p:blipFill>
        <p:spPr>
          <a:xfrm>
            <a:off x="1021475" y="1391575"/>
            <a:ext cx="7123675" cy="3353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pic>
        <p:nvPicPr>
          <p:cNvPr id="2068" name="Google Shape;2068;p79"/>
          <p:cNvPicPr preferRelativeResize="0"/>
          <p:nvPr/>
        </p:nvPicPr>
        <p:blipFill>
          <a:blip r:embed="rId3">
            <a:alphaModFix/>
          </a:blip>
          <a:stretch>
            <a:fillRect/>
          </a:stretch>
        </p:blipFill>
        <p:spPr>
          <a:xfrm>
            <a:off x="1905000" y="356125"/>
            <a:ext cx="5334000" cy="43338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pic>
        <p:nvPicPr>
          <p:cNvPr id="2073" name="Google Shape;2073;p80"/>
          <p:cNvPicPr preferRelativeResize="0"/>
          <p:nvPr/>
        </p:nvPicPr>
        <p:blipFill>
          <a:blip r:embed="rId3">
            <a:alphaModFix/>
          </a:blip>
          <a:stretch>
            <a:fillRect/>
          </a:stretch>
        </p:blipFill>
        <p:spPr>
          <a:xfrm>
            <a:off x="160900" y="500400"/>
            <a:ext cx="4495800" cy="4333875"/>
          </a:xfrm>
          <a:prstGeom prst="rect">
            <a:avLst/>
          </a:prstGeom>
          <a:noFill/>
          <a:ln>
            <a:noFill/>
          </a:ln>
        </p:spPr>
      </p:pic>
      <p:pic>
        <p:nvPicPr>
          <p:cNvPr id="2074" name="Google Shape;2074;p80"/>
          <p:cNvPicPr preferRelativeResize="0"/>
          <p:nvPr/>
        </p:nvPicPr>
        <p:blipFill>
          <a:blip r:embed="rId4">
            <a:alphaModFix/>
          </a:blip>
          <a:stretch>
            <a:fillRect/>
          </a:stretch>
        </p:blipFill>
        <p:spPr>
          <a:xfrm>
            <a:off x="4792125" y="500400"/>
            <a:ext cx="4182500" cy="42478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36"/>
          <p:cNvSpPr txBox="1"/>
          <p:nvPr>
            <p:ph type="title"/>
          </p:nvPr>
        </p:nvSpPr>
        <p:spPr>
          <a:xfrm>
            <a:off x="720000" y="450775"/>
            <a:ext cx="8333100" cy="5727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lang="en">
                <a:latin typeface="Arial"/>
                <a:ea typeface="Arial"/>
                <a:cs typeface="Arial"/>
                <a:sym typeface="Arial"/>
              </a:rPr>
              <a:t>Data Quality Assessment - Missing Values </a:t>
            </a:r>
            <a:endParaRPr>
              <a:latin typeface="Arial"/>
              <a:ea typeface="Arial"/>
              <a:cs typeface="Arial"/>
              <a:sym typeface="Arial"/>
            </a:endParaRPr>
          </a:p>
          <a:p>
            <a:pPr indent="0" lvl="0" marL="0" rtl="0" algn="l">
              <a:lnSpc>
                <a:spcPct val="115000"/>
              </a:lnSpc>
              <a:spcBef>
                <a:spcPts val="1800"/>
              </a:spcBef>
              <a:spcAft>
                <a:spcPts val="0"/>
              </a:spcAft>
              <a:buNone/>
            </a:pPr>
            <a:r>
              <a:t/>
            </a:r>
            <a:endParaRPr>
              <a:latin typeface="Arial"/>
              <a:ea typeface="Arial"/>
              <a:cs typeface="Arial"/>
              <a:sym typeface="Arial"/>
            </a:endParaRPr>
          </a:p>
          <a:p>
            <a:pPr indent="0" lvl="0" marL="0" rtl="0" algn="l">
              <a:spcBef>
                <a:spcPts val="1200"/>
              </a:spcBef>
              <a:spcAft>
                <a:spcPts val="0"/>
              </a:spcAft>
              <a:buNone/>
            </a:pPr>
            <a:r>
              <a:t/>
            </a:r>
            <a:endParaRPr/>
          </a:p>
        </p:txBody>
      </p:sp>
      <p:sp>
        <p:nvSpPr>
          <p:cNvPr id="1526" name="Google Shape;1526;p36"/>
          <p:cNvSpPr txBox="1"/>
          <p:nvPr>
            <p:ph idx="2" type="subTitle"/>
          </p:nvPr>
        </p:nvSpPr>
        <p:spPr>
          <a:xfrm>
            <a:off x="616200" y="1084538"/>
            <a:ext cx="8540700" cy="282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650">
              <a:solidFill>
                <a:srgbClr val="000000"/>
              </a:solidFill>
              <a:latin typeface="Arial"/>
              <a:ea typeface="Arial"/>
              <a:cs typeface="Arial"/>
              <a:sym typeface="Arial"/>
            </a:endParaRPr>
          </a:p>
          <a:p>
            <a:pPr indent="-314325" lvl="0" marL="457200" rtl="0" algn="l">
              <a:spcBef>
                <a:spcPts val="1200"/>
              </a:spcBef>
              <a:spcAft>
                <a:spcPts val="0"/>
              </a:spcAft>
              <a:buClr>
                <a:srgbClr val="000000"/>
              </a:buClr>
              <a:buSzPts val="1350"/>
              <a:buFont typeface="Arial"/>
              <a:buChar char="●"/>
            </a:pPr>
            <a:r>
              <a:rPr b="1" lang="en" sz="1350">
                <a:solidFill>
                  <a:srgbClr val="000000"/>
                </a:solidFill>
                <a:latin typeface="Arial"/>
                <a:ea typeface="Arial"/>
                <a:cs typeface="Arial"/>
                <a:sym typeface="Arial"/>
              </a:rPr>
              <a:t>Major Issues Found:</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Procedure codes: 99-100% missing → </a:t>
            </a:r>
            <a:r>
              <a:rPr b="1" lang="en" sz="1350">
                <a:solidFill>
                  <a:srgbClr val="000000"/>
                </a:solidFill>
                <a:latin typeface="Arial"/>
                <a:ea typeface="Arial"/>
                <a:cs typeface="Arial"/>
                <a:sym typeface="Arial"/>
              </a:rPr>
              <a:t>Dropped</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Some physician columns: 40-88% missing → </a:t>
            </a:r>
            <a:r>
              <a:rPr b="1" lang="en" sz="1350">
                <a:solidFill>
                  <a:srgbClr val="000000"/>
                </a:solidFill>
                <a:latin typeface="Arial"/>
                <a:ea typeface="Arial"/>
                <a:cs typeface="Arial"/>
                <a:sym typeface="Arial"/>
              </a:rPr>
              <a:t>Dropped worst</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Diagnosis codes: High missing rates → </a:t>
            </a:r>
            <a:r>
              <a:rPr b="1" lang="en" sz="1350">
                <a:solidFill>
                  <a:srgbClr val="000000"/>
                </a:solidFill>
                <a:latin typeface="Arial"/>
                <a:ea typeface="Arial"/>
                <a:cs typeface="Arial"/>
                <a:sym typeface="Arial"/>
              </a:rPr>
              <a:t>Dropped &gt;85% missing</a:t>
            </a:r>
            <a:endParaRPr b="1" sz="1350">
              <a:solidFill>
                <a:srgbClr val="000000"/>
              </a:solidFill>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Actions Taken:</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Dropped 6 procedure code columns from outpatient</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Dropped 5 procedure code columns from inpatient</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Char char="○"/>
            </a:pPr>
            <a:r>
              <a:rPr lang="en" sz="1350">
                <a:solidFill>
                  <a:srgbClr val="000000"/>
                </a:solidFill>
                <a:latin typeface="Arial"/>
                <a:ea typeface="Arial"/>
                <a:cs typeface="Arial"/>
                <a:sym typeface="Arial"/>
              </a:rPr>
              <a:t>Filled remaining missing: 'UNKNOWN' for text, median for numbers</a:t>
            </a:r>
            <a:endParaRPr sz="1350">
              <a:solidFill>
                <a:srgbClr val="000000"/>
              </a:solidFill>
              <a:latin typeface="Arial"/>
              <a:ea typeface="Arial"/>
              <a:cs typeface="Arial"/>
              <a:sym typeface="Arial"/>
            </a:endParaRPr>
          </a:p>
          <a:p>
            <a:pPr indent="0" lvl="0" marL="0" rtl="0" algn="l">
              <a:spcBef>
                <a:spcPts val="1400"/>
              </a:spcBef>
              <a:spcAft>
                <a:spcPts val="700"/>
              </a:spcAft>
              <a:buNone/>
            </a:pPr>
            <a:r>
              <a:t/>
            </a:r>
            <a:endParaRPr b="1" sz="1650">
              <a:solidFill>
                <a:srgbClr val="000000"/>
              </a:solidFill>
              <a:latin typeface="Arial"/>
              <a:ea typeface="Arial"/>
              <a:cs typeface="Arial"/>
              <a:sym typeface="Arial"/>
            </a:endParaRPr>
          </a:p>
        </p:txBody>
      </p:sp>
      <p:grpSp>
        <p:nvGrpSpPr>
          <p:cNvPr id="1527" name="Google Shape;1527;p36"/>
          <p:cNvGrpSpPr/>
          <p:nvPr/>
        </p:nvGrpSpPr>
        <p:grpSpPr>
          <a:xfrm>
            <a:off x="-123925" y="4132283"/>
            <a:ext cx="4558967" cy="1141122"/>
            <a:chOff x="-123925" y="4132283"/>
            <a:chExt cx="4558967" cy="1141122"/>
          </a:xfrm>
        </p:grpSpPr>
        <p:grpSp>
          <p:nvGrpSpPr>
            <p:cNvPr id="1528" name="Google Shape;1528;p36"/>
            <p:cNvGrpSpPr/>
            <p:nvPr/>
          </p:nvGrpSpPr>
          <p:grpSpPr>
            <a:xfrm>
              <a:off x="-2" y="4132283"/>
              <a:ext cx="2308406" cy="1141122"/>
              <a:chOff x="-2" y="4132283"/>
              <a:chExt cx="2308406" cy="1141122"/>
            </a:xfrm>
          </p:grpSpPr>
          <p:sp>
            <p:nvSpPr>
              <p:cNvPr id="1529" name="Google Shape;1529;p36"/>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6"/>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1" name="Google Shape;1531;p36"/>
            <p:cNvGrpSpPr/>
            <p:nvPr/>
          </p:nvGrpSpPr>
          <p:grpSpPr>
            <a:xfrm>
              <a:off x="-123925" y="4386226"/>
              <a:ext cx="4558967" cy="134100"/>
              <a:chOff x="796100" y="3019701"/>
              <a:chExt cx="4558967" cy="134100"/>
            </a:xfrm>
          </p:grpSpPr>
          <p:sp>
            <p:nvSpPr>
              <p:cNvPr id="1532" name="Google Shape;1532;p36"/>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3" name="Google Shape;1533;p36"/>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534" name="Google Shape;1534;p36"/>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8" name="Shape 2078"/>
        <p:cNvGrpSpPr/>
        <p:nvPr/>
      </p:nvGrpSpPr>
      <p:grpSpPr>
        <a:xfrm>
          <a:off x="0" y="0"/>
          <a:ext cx="0" cy="0"/>
          <a:chOff x="0" y="0"/>
          <a:chExt cx="0" cy="0"/>
        </a:xfrm>
      </p:grpSpPr>
      <p:sp>
        <p:nvSpPr>
          <p:cNvPr id="2079" name="Google Shape;2079;p81"/>
          <p:cNvSpPr txBox="1"/>
          <p:nvPr>
            <p:ph type="title"/>
          </p:nvPr>
        </p:nvSpPr>
        <p:spPr>
          <a:xfrm>
            <a:off x="217200" y="483800"/>
            <a:ext cx="8709600" cy="55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Logistic</a:t>
            </a:r>
            <a:r>
              <a:rPr lang="en" sz="2700"/>
              <a:t> Model Performance Insights</a:t>
            </a:r>
            <a:endParaRPr sz="2400"/>
          </a:p>
        </p:txBody>
      </p:sp>
      <p:sp>
        <p:nvSpPr>
          <p:cNvPr id="2080" name="Google Shape;2080;p81"/>
          <p:cNvSpPr txBox="1"/>
          <p:nvPr>
            <p:ph idx="2" type="subTitle"/>
          </p:nvPr>
        </p:nvSpPr>
        <p:spPr>
          <a:xfrm>
            <a:off x="720000" y="1250050"/>
            <a:ext cx="7704000" cy="3564000"/>
          </a:xfrm>
          <a:prstGeom prst="rect">
            <a:avLst/>
          </a:prstGeom>
        </p:spPr>
        <p:txBody>
          <a:bodyPr anchorCtr="0" anchor="t" bIns="0" lIns="91425" spcFirstLastPara="1" rIns="91425" wrap="square" tIns="91425">
            <a:noAutofit/>
          </a:bodyPr>
          <a:lstStyle/>
          <a:p>
            <a:pPr indent="0" lvl="0" marL="0" rtl="0" algn="l">
              <a:spcBef>
                <a:spcPts val="1200"/>
              </a:spcBef>
              <a:spcAft>
                <a:spcPts val="0"/>
              </a:spcAft>
              <a:buNone/>
            </a:pPr>
            <a:r>
              <a:rPr b="1" lang="en" sz="1800">
                <a:solidFill>
                  <a:srgbClr val="000000"/>
                </a:solidFill>
              </a:rPr>
              <a:t>Confusion Matrix</a:t>
            </a:r>
            <a:endParaRPr b="1" sz="1800">
              <a:solidFill>
                <a:srgbClr val="000000"/>
              </a:solidFill>
            </a:endParaRPr>
          </a:p>
          <a:p>
            <a:pPr indent="-317500" lvl="0" marL="457200" marR="0" rtl="0" algn="l">
              <a:lnSpc>
                <a:spcPct val="150000"/>
              </a:lnSpc>
              <a:spcBef>
                <a:spcPts val="1200"/>
              </a:spcBef>
              <a:spcAft>
                <a:spcPts val="0"/>
              </a:spcAft>
              <a:buSzPts val="1400"/>
              <a:buChar char="●"/>
            </a:pPr>
            <a:r>
              <a:rPr b="1" lang="en" sz="1500">
                <a:solidFill>
                  <a:srgbClr val="000000"/>
                </a:solidFill>
              </a:rPr>
              <a:t>True Negatives (TN):</a:t>
            </a:r>
            <a:r>
              <a:rPr lang="en" sz="1500">
                <a:solidFill>
                  <a:srgbClr val="000000"/>
                </a:solidFill>
              </a:rPr>
              <a:t> Most legitimate claims were correctly identified, supported by a strong non-fraud precision of 0.98.</a:t>
            </a:r>
            <a:endParaRPr sz="1500">
              <a:solidFill>
                <a:srgbClr val="000000"/>
              </a:solidFill>
            </a:endParaRPr>
          </a:p>
          <a:p>
            <a:pPr indent="-317500" lvl="0" marL="457200" marR="0" rtl="0" algn="l">
              <a:lnSpc>
                <a:spcPct val="150000"/>
              </a:lnSpc>
              <a:spcBef>
                <a:spcPts val="0"/>
              </a:spcBef>
              <a:spcAft>
                <a:spcPts val="0"/>
              </a:spcAft>
              <a:buSzPts val="1400"/>
              <a:buChar char="●"/>
            </a:pPr>
            <a:r>
              <a:rPr b="1" lang="en" sz="1500">
                <a:solidFill>
                  <a:srgbClr val="000000"/>
                </a:solidFill>
              </a:rPr>
              <a:t>False Positives (FP):</a:t>
            </a:r>
            <a:r>
              <a:rPr lang="en" sz="1500">
                <a:solidFill>
                  <a:srgbClr val="000000"/>
                </a:solidFill>
              </a:rPr>
              <a:t> Many non-fraud cases were flagged as fraud (Type I errors), reflected in the fraud precision of 0.40.</a:t>
            </a:r>
            <a:endParaRPr sz="1500">
              <a:solidFill>
                <a:srgbClr val="000000"/>
              </a:solidFill>
            </a:endParaRPr>
          </a:p>
          <a:p>
            <a:pPr indent="-317500" lvl="0" marL="457200" marR="0" rtl="0" algn="l">
              <a:lnSpc>
                <a:spcPct val="150000"/>
              </a:lnSpc>
              <a:spcBef>
                <a:spcPts val="0"/>
              </a:spcBef>
              <a:spcAft>
                <a:spcPts val="0"/>
              </a:spcAft>
              <a:buSzPts val="1400"/>
              <a:buChar char="●"/>
            </a:pPr>
            <a:r>
              <a:rPr b="1" lang="en" sz="1500">
                <a:solidFill>
                  <a:srgbClr val="000000"/>
                </a:solidFill>
              </a:rPr>
              <a:t>True Positives (TP):</a:t>
            </a:r>
            <a:r>
              <a:rPr lang="en" sz="1500">
                <a:solidFill>
                  <a:srgbClr val="000000"/>
                </a:solidFill>
              </a:rPr>
              <a:t> Most fraud cases were correctly detected, consistent with the high recall of 0.87.</a:t>
            </a:r>
            <a:endParaRPr sz="1500">
              <a:solidFill>
                <a:srgbClr val="000000"/>
              </a:solidFill>
            </a:endParaRPr>
          </a:p>
          <a:p>
            <a:pPr indent="-317500" lvl="0" marL="457200" marR="0" rtl="0" algn="l">
              <a:lnSpc>
                <a:spcPct val="150000"/>
              </a:lnSpc>
              <a:spcBef>
                <a:spcPts val="0"/>
              </a:spcBef>
              <a:spcAft>
                <a:spcPts val="0"/>
              </a:spcAft>
              <a:buSzPts val="1400"/>
              <a:buChar char="●"/>
            </a:pPr>
            <a:r>
              <a:rPr b="1" lang="en" sz="1500">
                <a:solidFill>
                  <a:srgbClr val="000000"/>
                </a:solidFill>
              </a:rPr>
              <a:t>False Negatives (FN):</a:t>
            </a:r>
            <a:r>
              <a:rPr lang="en" sz="1500">
                <a:solidFill>
                  <a:srgbClr val="000000"/>
                </a:solidFill>
              </a:rPr>
              <a:t> Only about 13% of fraud cases were missed (Type II errors), much lower than LightGBM and Random Forest.</a:t>
            </a:r>
            <a:endParaRPr sz="1200">
              <a:solidFill>
                <a:srgbClr val="1F1F1F"/>
              </a:solidFill>
              <a:highlight>
                <a:srgbClr val="FFFFFF"/>
              </a:highlight>
              <a:latin typeface="Arial"/>
              <a:ea typeface="Arial"/>
              <a:cs typeface="Arial"/>
              <a:sym typeface="Arial"/>
            </a:endParaRPr>
          </a:p>
          <a:p>
            <a:pPr indent="0" lvl="0" marL="457200" rtl="0" algn="l">
              <a:spcBef>
                <a:spcPts val="1200"/>
              </a:spcBef>
              <a:spcAft>
                <a:spcPts val="0"/>
              </a:spcAft>
              <a:buNone/>
            </a:pPr>
            <a:r>
              <a:t/>
            </a:r>
            <a:endParaRPr b="1" sz="1500">
              <a:solidFill>
                <a:srgbClr val="000000"/>
              </a:solidFill>
            </a:endParaRPr>
          </a:p>
          <a:p>
            <a:pPr indent="0" lvl="0" marL="457200" rtl="0" algn="l">
              <a:spcBef>
                <a:spcPts val="1200"/>
              </a:spcBef>
              <a:spcAft>
                <a:spcPts val="0"/>
              </a:spcAft>
              <a:buNone/>
            </a:pPr>
            <a:r>
              <a:t/>
            </a:r>
            <a:endParaRPr sz="1500">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82"/>
          <p:cNvSpPr txBox="1"/>
          <p:nvPr>
            <p:ph type="title"/>
          </p:nvPr>
        </p:nvSpPr>
        <p:spPr>
          <a:xfrm>
            <a:off x="465375" y="445025"/>
            <a:ext cx="8752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Logistic</a:t>
            </a:r>
            <a:r>
              <a:rPr lang="en" sz="2700"/>
              <a:t> Model Performance Insights</a:t>
            </a:r>
            <a:endParaRPr sz="2400"/>
          </a:p>
        </p:txBody>
      </p:sp>
      <p:sp>
        <p:nvSpPr>
          <p:cNvPr id="2086" name="Google Shape;2086;p82"/>
          <p:cNvSpPr txBox="1"/>
          <p:nvPr>
            <p:ph idx="2" type="subTitle"/>
          </p:nvPr>
        </p:nvSpPr>
        <p:spPr>
          <a:xfrm>
            <a:off x="720000" y="1250050"/>
            <a:ext cx="7704000" cy="3564000"/>
          </a:xfrm>
          <a:prstGeom prst="rect">
            <a:avLst/>
          </a:prstGeom>
        </p:spPr>
        <p:txBody>
          <a:bodyPr anchorCtr="0" anchor="t" bIns="0" lIns="91425" spcFirstLastPara="1" rIns="91425" wrap="square" tIns="91425">
            <a:noAutofit/>
          </a:bodyPr>
          <a:lstStyle/>
          <a:p>
            <a:pPr indent="0" lvl="0" marL="0" rtl="0" algn="l">
              <a:spcBef>
                <a:spcPts val="1200"/>
              </a:spcBef>
              <a:spcAft>
                <a:spcPts val="0"/>
              </a:spcAft>
              <a:buNone/>
            </a:pPr>
            <a:r>
              <a:rPr b="1" lang="en" sz="1700">
                <a:solidFill>
                  <a:srgbClr val="000000"/>
                </a:solidFill>
              </a:rPr>
              <a:t>Precision-Recall (PR) Curve</a:t>
            </a:r>
            <a:endParaRPr b="1" sz="1700">
              <a:solidFill>
                <a:srgbClr val="000000"/>
              </a:solidFill>
            </a:endParaRPr>
          </a:p>
          <a:p>
            <a:pPr indent="-317500" lvl="0" marL="457200" marR="0" rtl="0" algn="l">
              <a:lnSpc>
                <a:spcPct val="150000"/>
              </a:lnSpc>
              <a:spcBef>
                <a:spcPts val="1200"/>
              </a:spcBef>
              <a:spcAft>
                <a:spcPts val="0"/>
              </a:spcAft>
              <a:buClr>
                <a:srgbClr val="000000"/>
              </a:buClr>
              <a:buSzPts val="1400"/>
              <a:buFont typeface="Arial"/>
              <a:buChar char="●"/>
            </a:pPr>
            <a:r>
              <a:rPr b="1" lang="en">
                <a:solidFill>
                  <a:srgbClr val="000000"/>
                </a:solidFill>
              </a:rPr>
              <a:t>PR-AUC:</a:t>
            </a:r>
            <a:r>
              <a:rPr lang="en">
                <a:solidFill>
                  <a:srgbClr val="000000"/>
                </a:solidFill>
              </a:rPr>
              <a:t> 0.71, indicating a moderate balance between precision and recall.</a:t>
            </a:r>
            <a:endParaRPr>
              <a:solidFill>
                <a:srgbClr val="000000"/>
              </a:solidFill>
            </a:endParaRPr>
          </a:p>
          <a:p>
            <a:pPr indent="-317500" lvl="0" marL="457200" marR="0" rtl="0" algn="l">
              <a:lnSpc>
                <a:spcPct val="150000"/>
              </a:lnSpc>
              <a:spcBef>
                <a:spcPts val="0"/>
              </a:spcBef>
              <a:spcAft>
                <a:spcPts val="0"/>
              </a:spcAft>
              <a:buClr>
                <a:srgbClr val="000000"/>
              </a:buClr>
              <a:buSzPts val="1400"/>
              <a:buFont typeface="Arial"/>
              <a:buChar char="●"/>
            </a:pPr>
            <a:r>
              <a:rPr lang="en">
                <a:solidFill>
                  <a:srgbClr val="000000"/>
                </a:solidFill>
              </a:rPr>
              <a:t>The curve shows the model captures most fraud cases but produces more false positives compared to tree-based models.</a:t>
            </a:r>
            <a:endParaRPr b="1">
              <a:solidFill>
                <a:srgbClr val="000000"/>
              </a:solidFill>
            </a:endParaRPr>
          </a:p>
          <a:p>
            <a:pPr indent="0" lvl="0" marL="0" rtl="0" algn="l">
              <a:spcBef>
                <a:spcPts val="1200"/>
              </a:spcBef>
              <a:spcAft>
                <a:spcPts val="0"/>
              </a:spcAft>
              <a:buNone/>
            </a:pPr>
            <a:r>
              <a:rPr b="1" lang="en" sz="1700">
                <a:solidFill>
                  <a:srgbClr val="000000"/>
                </a:solidFill>
              </a:rPr>
              <a:t>ROC Curve</a:t>
            </a:r>
            <a:endParaRPr b="1" sz="1700">
              <a:solidFill>
                <a:srgbClr val="000000"/>
              </a:solidFill>
            </a:endParaRPr>
          </a:p>
          <a:p>
            <a:pPr indent="-317500" lvl="0" marL="457200" marR="0" rtl="0" algn="l">
              <a:lnSpc>
                <a:spcPct val="150000"/>
              </a:lnSpc>
              <a:spcBef>
                <a:spcPts val="1200"/>
              </a:spcBef>
              <a:spcAft>
                <a:spcPts val="0"/>
              </a:spcAft>
              <a:buClr>
                <a:srgbClr val="000000"/>
              </a:buClr>
              <a:buSzPts val="1400"/>
              <a:buFont typeface="Arial"/>
              <a:buChar char="●"/>
            </a:pPr>
            <a:r>
              <a:rPr b="1" lang="en">
                <a:solidFill>
                  <a:srgbClr val="000000"/>
                </a:solidFill>
              </a:rPr>
              <a:t>ROC-AUC:</a:t>
            </a:r>
            <a:r>
              <a:rPr lang="en">
                <a:solidFill>
                  <a:srgbClr val="000000"/>
                </a:solidFill>
              </a:rPr>
              <a:t> 0.95, showing strong separation between fraud and non-fraud.</a:t>
            </a:r>
            <a:endParaRPr>
              <a:solidFill>
                <a:srgbClr val="000000"/>
              </a:solidFill>
            </a:endParaRPr>
          </a:p>
          <a:p>
            <a:pPr indent="-317500" lvl="0" marL="457200" marR="0" rtl="0" algn="l">
              <a:lnSpc>
                <a:spcPct val="150000"/>
              </a:lnSpc>
              <a:spcBef>
                <a:spcPts val="0"/>
              </a:spcBef>
              <a:spcAft>
                <a:spcPts val="0"/>
              </a:spcAft>
              <a:buClr>
                <a:srgbClr val="000000"/>
              </a:buClr>
              <a:buSzPts val="1400"/>
              <a:buFont typeface="Arial"/>
              <a:buChar char="●"/>
            </a:pPr>
            <a:r>
              <a:rPr lang="en">
                <a:solidFill>
                  <a:srgbClr val="000000"/>
                </a:solidFill>
              </a:rPr>
              <a:t>The curve remains far above the random classifier line, demonstrating solid discrimination capability</a:t>
            </a:r>
            <a:r>
              <a:rPr lang="en" sz="1050">
                <a:solidFill>
                  <a:srgbClr val="000000"/>
                </a:solidFill>
                <a:highlight>
                  <a:srgbClr val="FFFFFF"/>
                </a:highlight>
                <a:latin typeface="Arial"/>
                <a:ea typeface="Arial"/>
                <a:cs typeface="Arial"/>
                <a:sym typeface="Arial"/>
              </a:rPr>
              <a:t>.</a:t>
            </a:r>
            <a:endParaRPr b="1">
              <a:solidFill>
                <a:srgbClr val="000000"/>
              </a:solidFill>
            </a:endParaRPr>
          </a:p>
          <a:p>
            <a:pPr indent="0" lvl="0" marL="457200" rtl="0" algn="l">
              <a:spcBef>
                <a:spcPts val="1200"/>
              </a:spcBef>
              <a:spcAft>
                <a:spcPts val="0"/>
              </a:spcAft>
              <a:buNone/>
            </a:pPr>
            <a:r>
              <a:t/>
            </a:r>
            <a:endParaRPr b="1" sz="1800">
              <a:solidFill>
                <a:srgbClr val="00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0" name="Shape 2090"/>
        <p:cNvGrpSpPr/>
        <p:nvPr/>
      </p:nvGrpSpPr>
      <p:grpSpPr>
        <a:xfrm>
          <a:off x="0" y="0"/>
          <a:ext cx="0" cy="0"/>
          <a:chOff x="0" y="0"/>
          <a:chExt cx="0" cy="0"/>
        </a:xfrm>
      </p:grpSpPr>
      <p:sp>
        <p:nvSpPr>
          <p:cNvPr id="2091" name="Google Shape;2091;p8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Key Takeaways – Fraud Detection</a:t>
            </a:r>
            <a:endParaRPr sz="2400"/>
          </a:p>
        </p:txBody>
      </p:sp>
      <p:sp>
        <p:nvSpPr>
          <p:cNvPr id="2092" name="Google Shape;2092;p83"/>
          <p:cNvSpPr txBox="1"/>
          <p:nvPr>
            <p:ph idx="2" type="subTitle"/>
          </p:nvPr>
        </p:nvSpPr>
        <p:spPr>
          <a:xfrm>
            <a:off x="720000" y="1139725"/>
            <a:ext cx="8192100" cy="3564000"/>
          </a:xfrm>
          <a:prstGeom prst="rect">
            <a:avLst/>
          </a:prstGeom>
        </p:spPr>
        <p:txBody>
          <a:bodyPr anchorCtr="0" anchor="t" bIns="0" lIns="91425" spcFirstLastPara="1" rIns="91425" wrap="square" tIns="91425">
            <a:noAutofit/>
          </a:bodyPr>
          <a:lstStyle/>
          <a:p>
            <a:pPr indent="-330200" lvl="0" marL="457200" marR="0" rtl="0" algn="l">
              <a:lnSpc>
                <a:spcPct val="115000"/>
              </a:lnSpc>
              <a:spcBef>
                <a:spcPts val="0"/>
              </a:spcBef>
              <a:spcAft>
                <a:spcPts val="0"/>
              </a:spcAft>
              <a:buClr>
                <a:srgbClr val="000000"/>
              </a:buClr>
              <a:buSzPts val="1600"/>
              <a:buFont typeface="Arial"/>
              <a:buChar char="●"/>
            </a:pPr>
            <a:r>
              <a:rPr b="1" lang="en" sz="1600">
                <a:solidFill>
                  <a:srgbClr val="000000"/>
                </a:solidFill>
              </a:rPr>
              <a:t>High Recall:</a:t>
            </a:r>
            <a:r>
              <a:rPr lang="en" sz="1600">
                <a:solidFill>
                  <a:srgbClr val="000000"/>
                </a:solidFill>
              </a:rPr>
              <a:t> Best at catching fraud (0.87), outperforming LightGBM (0.73) and Random Forest (0.76).</a:t>
            </a:r>
            <a:endParaRPr sz="1600">
              <a:solidFill>
                <a:srgbClr val="000000"/>
              </a:solidFill>
            </a:endParaRPr>
          </a:p>
          <a:p>
            <a:pPr indent="-330200" lvl="0" marL="457200" marR="0" rtl="0" algn="l">
              <a:lnSpc>
                <a:spcPct val="115000"/>
              </a:lnSpc>
              <a:spcBef>
                <a:spcPts val="0"/>
              </a:spcBef>
              <a:spcAft>
                <a:spcPts val="0"/>
              </a:spcAft>
              <a:buClr>
                <a:srgbClr val="000000"/>
              </a:buClr>
              <a:buSzPts val="1600"/>
              <a:buFont typeface="Arial"/>
              <a:buChar char="●"/>
            </a:pPr>
            <a:r>
              <a:rPr b="1" lang="en" sz="1600">
                <a:solidFill>
                  <a:srgbClr val="000000"/>
                </a:solidFill>
              </a:rPr>
              <a:t>Lower Precision:</a:t>
            </a:r>
            <a:r>
              <a:rPr lang="en" sz="1600">
                <a:solidFill>
                  <a:srgbClr val="000000"/>
                </a:solidFill>
              </a:rPr>
              <a:t> More false positives, increasing investigation workload.</a:t>
            </a:r>
            <a:endParaRPr sz="1600">
              <a:solidFill>
                <a:srgbClr val="000000"/>
              </a:solidFill>
            </a:endParaRPr>
          </a:p>
          <a:p>
            <a:pPr indent="-330200" lvl="0" marL="457200" marR="0" rtl="0" algn="l">
              <a:lnSpc>
                <a:spcPct val="115000"/>
              </a:lnSpc>
              <a:spcBef>
                <a:spcPts val="0"/>
              </a:spcBef>
              <a:spcAft>
                <a:spcPts val="0"/>
              </a:spcAft>
              <a:buClr>
                <a:srgbClr val="000000"/>
              </a:buClr>
              <a:buSzPts val="1600"/>
              <a:buFont typeface="Arial"/>
              <a:buChar char="●"/>
            </a:pPr>
            <a:r>
              <a:rPr b="1" lang="en" sz="1600">
                <a:solidFill>
                  <a:srgbClr val="000000"/>
                </a:solidFill>
              </a:rPr>
              <a:t>Moderate F1-score:</a:t>
            </a:r>
            <a:r>
              <a:rPr lang="en" sz="1600">
                <a:solidFill>
                  <a:srgbClr val="000000"/>
                </a:solidFill>
              </a:rPr>
              <a:t> Lower than tree-based models (0.55 vs. 0.63).</a:t>
            </a:r>
            <a:endParaRPr sz="1600">
              <a:solidFill>
                <a:srgbClr val="000000"/>
              </a:solidFill>
            </a:endParaRPr>
          </a:p>
          <a:p>
            <a:pPr indent="-330200" lvl="0" marL="457200" marR="0" rtl="0" algn="l">
              <a:lnSpc>
                <a:spcPct val="115000"/>
              </a:lnSpc>
              <a:spcBef>
                <a:spcPts val="0"/>
              </a:spcBef>
              <a:spcAft>
                <a:spcPts val="0"/>
              </a:spcAft>
              <a:buClr>
                <a:srgbClr val="000000"/>
              </a:buClr>
              <a:buSzPts val="1600"/>
              <a:buFont typeface="Arial"/>
              <a:buChar char="●"/>
            </a:pPr>
            <a:r>
              <a:rPr b="1" lang="en" sz="1600">
                <a:solidFill>
                  <a:srgbClr val="000000"/>
                </a:solidFill>
              </a:rPr>
              <a:t>Highly Interpretable: </a:t>
            </a:r>
            <a:r>
              <a:rPr lang="en" sz="1600">
                <a:solidFill>
                  <a:srgbClr val="000000"/>
                </a:solidFill>
              </a:rPr>
              <a:t>Useful for healthcare audits and regulatory documentation</a:t>
            </a:r>
            <a:r>
              <a:rPr lang="en" sz="1050">
                <a:solidFill>
                  <a:srgbClr val="000000"/>
                </a:solidFill>
                <a:highlight>
                  <a:srgbClr val="FFFFFF"/>
                </a:highlight>
                <a:latin typeface="Arial"/>
                <a:ea typeface="Arial"/>
                <a:cs typeface="Arial"/>
                <a:sym typeface="Arial"/>
              </a:rPr>
              <a:t>.</a:t>
            </a:r>
            <a:endParaRPr sz="1050">
              <a:solidFill>
                <a:srgbClr val="000000"/>
              </a:solidFill>
              <a:highlight>
                <a:srgbClr val="FFFFFF"/>
              </a:highlight>
              <a:latin typeface="Arial"/>
              <a:ea typeface="Arial"/>
              <a:cs typeface="Arial"/>
              <a:sym typeface="Arial"/>
            </a:endParaRPr>
          </a:p>
          <a:p>
            <a:pPr indent="0" lvl="0" marL="914400" marR="0" rtl="0" algn="l">
              <a:lnSpc>
                <a:spcPct val="115000"/>
              </a:lnSpc>
              <a:spcBef>
                <a:spcPts val="0"/>
              </a:spcBef>
              <a:spcAft>
                <a:spcPts val="0"/>
              </a:spcAft>
              <a:buNone/>
            </a:pPr>
            <a:r>
              <a:t/>
            </a:r>
            <a:endParaRPr b="1" sz="1600">
              <a:solidFill>
                <a:srgbClr val="000000"/>
              </a:solidFill>
            </a:endParaRPr>
          </a:p>
          <a:p>
            <a:pPr indent="-330200" lvl="0" marL="457200" marR="0" rtl="0" algn="l">
              <a:lnSpc>
                <a:spcPct val="115000"/>
              </a:lnSpc>
              <a:spcBef>
                <a:spcPts val="0"/>
              </a:spcBef>
              <a:spcAft>
                <a:spcPts val="0"/>
              </a:spcAft>
              <a:buClr>
                <a:srgbClr val="000000"/>
              </a:buClr>
              <a:buSzPts val="1600"/>
              <a:buFont typeface="Arial"/>
              <a:buChar char="●"/>
            </a:pPr>
            <a:r>
              <a:rPr b="1" lang="en" sz="1600">
                <a:solidFill>
                  <a:srgbClr val="000000"/>
                </a:solidFill>
              </a:rPr>
              <a:t>Conclusion</a:t>
            </a:r>
            <a:r>
              <a:rPr b="1" lang="en" sz="1600">
                <a:solidFill>
                  <a:srgbClr val="000000"/>
                </a:solidFill>
              </a:rPr>
              <a:t>:</a:t>
            </a:r>
            <a:r>
              <a:rPr lang="en" sz="1600">
                <a:solidFill>
                  <a:srgbClr val="000000"/>
                </a:solidFill>
              </a:rPr>
              <a:t> Logistic Regression is excellent at detecting fraud due to its very high recall, making it valuable when missing fraud is more costly than investigating false alarms. However, its lower precision and F1-score compared to LightGBM and Random Forest mean those models provide a more balanced and efficient fraud detection solution overall.</a:t>
            </a:r>
            <a:endParaRPr sz="1600">
              <a:solidFill>
                <a:srgbClr val="000000"/>
              </a:solidFill>
            </a:endParaRPr>
          </a:p>
          <a:p>
            <a:pPr indent="0" lvl="0" marL="914400" rtl="0" algn="l">
              <a:spcBef>
                <a:spcPts val="0"/>
              </a:spcBef>
              <a:spcAft>
                <a:spcPts val="0"/>
              </a:spcAft>
              <a:buNone/>
            </a:pPr>
            <a:r>
              <a:t/>
            </a:r>
            <a:endParaRPr b="1" sz="2200">
              <a:solidFill>
                <a:srgbClr val="0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sp>
        <p:nvSpPr>
          <p:cNvPr id="2097" name="Google Shape;2097;p84"/>
          <p:cNvSpPr txBox="1"/>
          <p:nvPr>
            <p:ph type="title"/>
          </p:nvPr>
        </p:nvSpPr>
        <p:spPr>
          <a:xfrm>
            <a:off x="720000" y="147958"/>
            <a:ext cx="7704000" cy="572700"/>
          </a:xfrm>
          <a:prstGeom prst="rect">
            <a:avLst/>
          </a:prstGeom>
        </p:spPr>
        <p:txBody>
          <a:bodyPr anchorCtr="0" anchor="t" bIns="91425" lIns="91425" spcFirstLastPara="1" rIns="91425" wrap="square" tIns="91425">
            <a:noAutofit/>
          </a:bodyPr>
          <a:lstStyle/>
          <a:p>
            <a:pPr indent="0" lvl="0" marL="0" rtl="0" algn="ctr">
              <a:spcBef>
                <a:spcPts val="1100"/>
              </a:spcBef>
              <a:spcAft>
                <a:spcPts val="0"/>
              </a:spcAft>
              <a:buNone/>
            </a:pPr>
            <a:r>
              <a:rPr lang="en" sz="2700"/>
              <a:t>Compare Classification Reports</a:t>
            </a:r>
            <a:endParaRPr b="0" sz="1800">
              <a:solidFill>
                <a:srgbClr val="000000"/>
              </a:solidFill>
              <a:highlight>
                <a:srgbClr val="FFFFFF"/>
              </a:highlight>
              <a:latin typeface="Arial"/>
              <a:ea typeface="Arial"/>
              <a:cs typeface="Arial"/>
              <a:sym typeface="Arial"/>
            </a:endParaRPr>
          </a:p>
          <a:p>
            <a:pPr indent="0" lvl="0" marL="0" rtl="0" algn="ctr">
              <a:spcBef>
                <a:spcPts val="1500"/>
              </a:spcBef>
              <a:spcAft>
                <a:spcPts val="0"/>
              </a:spcAft>
              <a:buNone/>
            </a:pPr>
            <a:r>
              <a:t/>
            </a:r>
            <a:endParaRPr/>
          </a:p>
        </p:txBody>
      </p:sp>
      <p:sp>
        <p:nvSpPr>
          <p:cNvPr id="2098" name="Google Shape;2098;p84"/>
          <p:cNvSpPr txBox="1"/>
          <p:nvPr>
            <p:ph idx="2" type="subTitle"/>
          </p:nvPr>
        </p:nvSpPr>
        <p:spPr>
          <a:xfrm>
            <a:off x="720000" y="642166"/>
            <a:ext cx="7878000" cy="27966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1100">
                <a:solidFill>
                  <a:srgbClr val="000000"/>
                </a:solidFill>
                <a:latin typeface="Arial"/>
                <a:ea typeface="Arial"/>
                <a:cs typeface="Arial"/>
                <a:sym typeface="Arial"/>
              </a:rPr>
              <a:t>We compared the classification performance of </a:t>
            </a:r>
            <a:r>
              <a:rPr b="1" lang="en" sz="1100">
                <a:solidFill>
                  <a:srgbClr val="000000"/>
                </a:solidFill>
                <a:latin typeface="Arial"/>
                <a:ea typeface="Arial"/>
                <a:cs typeface="Arial"/>
                <a:sym typeface="Arial"/>
              </a:rPr>
              <a:t>LightGBM</a:t>
            </a:r>
            <a:r>
              <a:rPr lang="en" sz="1100">
                <a:solidFill>
                  <a:srgbClr val="000000"/>
                </a:solidFill>
                <a:latin typeface="Arial"/>
                <a:ea typeface="Arial"/>
                <a:cs typeface="Arial"/>
                <a:sym typeface="Arial"/>
              </a:rPr>
              <a:t>, </a:t>
            </a:r>
            <a:r>
              <a:rPr b="1" lang="en" sz="1100">
                <a:solidFill>
                  <a:srgbClr val="000000"/>
                </a:solidFill>
                <a:latin typeface="Arial"/>
                <a:ea typeface="Arial"/>
                <a:cs typeface="Arial"/>
                <a:sym typeface="Arial"/>
              </a:rPr>
              <a:t>Random Forest</a:t>
            </a:r>
            <a:r>
              <a:rPr lang="en" sz="1100">
                <a:solidFill>
                  <a:srgbClr val="000000"/>
                </a:solidFill>
                <a:latin typeface="Arial"/>
                <a:ea typeface="Arial"/>
                <a:cs typeface="Arial"/>
                <a:sym typeface="Arial"/>
              </a:rPr>
              <a:t>, and </a:t>
            </a:r>
            <a:r>
              <a:rPr b="1" lang="en" sz="1100">
                <a:solidFill>
                  <a:srgbClr val="000000"/>
                </a:solidFill>
                <a:latin typeface="Arial"/>
                <a:ea typeface="Arial"/>
                <a:cs typeface="Arial"/>
                <a:sym typeface="Arial"/>
              </a:rPr>
              <a:t>Logistic Regression</a:t>
            </a:r>
            <a:r>
              <a:rPr lang="en" sz="1100">
                <a:solidFill>
                  <a:srgbClr val="000000"/>
                </a:solidFill>
                <a:latin typeface="Arial"/>
                <a:ea typeface="Arial"/>
                <a:cs typeface="Arial"/>
                <a:sym typeface="Arial"/>
              </a:rPr>
              <a:t> using key fraud-detection metrics:</a:t>
            </a:r>
            <a:endParaRPr sz="1100">
              <a:solidFill>
                <a:srgbClr val="000000"/>
              </a:solidFill>
              <a:latin typeface="Arial"/>
              <a:ea typeface="Arial"/>
              <a:cs typeface="Arial"/>
              <a:sym typeface="Arial"/>
            </a:endParaRPr>
          </a:p>
          <a:p>
            <a:pPr indent="-298450" lvl="0" marL="457200" rtl="0" algn="l">
              <a:lnSpc>
                <a:spcPct val="100000"/>
              </a:lnSpc>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Precision (Fraud Class – Class 1)</a:t>
            </a:r>
            <a:br>
              <a:rPr b="1" lang="en" sz="1100">
                <a:solidFill>
                  <a:srgbClr val="000000"/>
                </a:solidFill>
                <a:latin typeface="Arial"/>
                <a:ea typeface="Arial"/>
                <a:cs typeface="Arial"/>
                <a:sym typeface="Arial"/>
              </a:rPr>
            </a:br>
            <a:r>
              <a:rPr b="1" lang="en" sz="1100">
                <a:solidFill>
                  <a:srgbClr val="000000"/>
                </a:solidFill>
                <a:latin typeface="Arial"/>
                <a:ea typeface="Arial"/>
                <a:cs typeface="Arial"/>
                <a:sym typeface="Arial"/>
              </a:rPr>
              <a:t>Recall (Fraud Class – Class 1)</a:t>
            </a:r>
            <a:endParaRPr b="1"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F1-Score (Fraud Class)</a:t>
            </a:r>
            <a:endParaRPr b="1"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Overall Accuracy</a:t>
            </a:r>
            <a:endParaRPr b="1" sz="11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rPr lang="en" sz="1100">
                <a:solidFill>
                  <a:srgbClr val="000000"/>
                </a:solidFill>
                <a:latin typeface="Arial"/>
                <a:ea typeface="Arial"/>
                <a:cs typeface="Arial"/>
                <a:sym typeface="Arial"/>
              </a:rPr>
              <a:t>These metrics were extracted from each model’s classification report and organized into a comparison table.</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
        <p:nvSpPr>
          <p:cNvPr id="2099" name="Google Shape;2099;p84"/>
          <p:cNvSpPr txBox="1"/>
          <p:nvPr/>
        </p:nvSpPr>
        <p:spPr>
          <a:xfrm>
            <a:off x="3107963" y="2410483"/>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u="sng">
                <a:solidFill>
                  <a:schemeClr val="dk2"/>
                </a:solidFill>
              </a:rPr>
              <a:t>Model Performance Table</a:t>
            </a:r>
            <a:endParaRPr b="1" sz="1600" u="sng">
              <a:solidFill>
                <a:schemeClr val="dk2"/>
              </a:solidFill>
            </a:endParaRPr>
          </a:p>
        </p:txBody>
      </p:sp>
      <p:grpSp>
        <p:nvGrpSpPr>
          <p:cNvPr id="2100" name="Google Shape;2100;p84"/>
          <p:cNvGrpSpPr/>
          <p:nvPr/>
        </p:nvGrpSpPr>
        <p:grpSpPr>
          <a:xfrm>
            <a:off x="1034665" y="2901288"/>
            <a:ext cx="7071026" cy="1776900"/>
            <a:chOff x="805499" y="2892800"/>
            <a:chExt cx="7071026" cy="1776900"/>
          </a:xfrm>
        </p:grpSpPr>
        <p:sp>
          <p:nvSpPr>
            <p:cNvPr id="2101" name="Google Shape;2101;p84"/>
            <p:cNvSpPr/>
            <p:nvPr/>
          </p:nvSpPr>
          <p:spPr>
            <a:xfrm>
              <a:off x="805500" y="2892800"/>
              <a:ext cx="7071000" cy="1776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pic>
          <p:nvPicPr>
            <p:cNvPr id="2102" name="Google Shape;2102;p84"/>
            <p:cNvPicPr preferRelativeResize="0"/>
            <p:nvPr/>
          </p:nvPicPr>
          <p:blipFill rotWithShape="1">
            <a:blip r:embed="rId3">
              <a:alphaModFix/>
            </a:blip>
            <a:srcRect b="0" l="0" r="7019" t="0"/>
            <a:stretch/>
          </p:blipFill>
          <p:spPr>
            <a:xfrm>
              <a:off x="805499" y="2892863"/>
              <a:ext cx="7071026" cy="1776775"/>
            </a:xfrm>
            <a:prstGeom prst="rect">
              <a:avLst/>
            </a:prstGeom>
            <a:noFill/>
            <a:ln>
              <a:noFill/>
            </a:ln>
          </p:spPr>
        </p:pic>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6" name="Shape 2106"/>
        <p:cNvGrpSpPr/>
        <p:nvPr/>
      </p:nvGrpSpPr>
      <p:grpSpPr>
        <a:xfrm>
          <a:off x="0" y="0"/>
          <a:ext cx="0" cy="0"/>
          <a:chOff x="0" y="0"/>
          <a:chExt cx="0" cy="0"/>
        </a:xfrm>
      </p:grpSpPr>
      <p:sp>
        <p:nvSpPr>
          <p:cNvPr id="2107" name="Google Shape;2107;p85"/>
          <p:cNvSpPr txBox="1"/>
          <p:nvPr>
            <p:ph type="title"/>
          </p:nvPr>
        </p:nvSpPr>
        <p:spPr>
          <a:xfrm>
            <a:off x="720000" y="54594"/>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ROC Curve Comparison</a:t>
            </a:r>
            <a:endParaRPr u="sng"/>
          </a:p>
        </p:txBody>
      </p:sp>
      <p:sp>
        <p:nvSpPr>
          <p:cNvPr id="2108" name="Google Shape;2108;p85"/>
          <p:cNvSpPr txBox="1"/>
          <p:nvPr>
            <p:ph idx="1" type="subTitle"/>
          </p:nvPr>
        </p:nvSpPr>
        <p:spPr>
          <a:xfrm>
            <a:off x="797831" y="2810095"/>
            <a:ext cx="8631900" cy="18306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1200"/>
              </a:spcBef>
              <a:spcAft>
                <a:spcPts val="0"/>
              </a:spcAft>
              <a:buClr>
                <a:srgbClr val="000000"/>
              </a:buClr>
              <a:buSzPts val="1300"/>
              <a:buFont typeface="Arial"/>
              <a:buChar char="●"/>
            </a:pPr>
            <a:r>
              <a:rPr b="1" lang="en" sz="1300">
                <a:solidFill>
                  <a:srgbClr val="000000"/>
                </a:solidFill>
                <a:latin typeface="Arial"/>
                <a:ea typeface="Arial"/>
                <a:cs typeface="Arial"/>
                <a:sym typeface="Arial"/>
              </a:rPr>
              <a:t>LightGBM:</a:t>
            </a:r>
            <a:r>
              <a:rPr lang="en" sz="1300">
                <a:solidFill>
                  <a:srgbClr val="000000"/>
                </a:solidFill>
                <a:latin typeface="Arial"/>
                <a:ea typeface="Arial"/>
                <a:cs typeface="Arial"/>
                <a:sym typeface="Arial"/>
              </a:rPr>
              <a:t> PR-AUC = </a:t>
            </a:r>
            <a:r>
              <a:rPr b="1" lang="en" sz="1300">
                <a:solidFill>
                  <a:srgbClr val="000000"/>
                </a:solidFill>
                <a:latin typeface="Arial"/>
                <a:ea typeface="Arial"/>
                <a:cs typeface="Arial"/>
                <a:sym typeface="Arial"/>
              </a:rPr>
              <a:t>0.73</a:t>
            </a:r>
            <a:r>
              <a:rPr lang="en" sz="1300">
                <a:solidFill>
                  <a:srgbClr val="000000"/>
                </a:solidFill>
                <a:latin typeface="Arial"/>
                <a:ea typeface="Arial"/>
                <a:cs typeface="Arial"/>
                <a:sym typeface="Arial"/>
              </a:rPr>
              <a:t> → Strong balance between precision and recall</a:t>
            </a:r>
            <a:br>
              <a:rPr lang="en" sz="1300">
                <a:solidFill>
                  <a:srgbClr val="000000"/>
                </a:solidFill>
                <a:latin typeface="Arial"/>
                <a:ea typeface="Arial"/>
                <a:cs typeface="Arial"/>
                <a:sym typeface="Arial"/>
              </a:rPr>
            </a:b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b="1" lang="en" sz="1300">
                <a:solidFill>
                  <a:srgbClr val="000000"/>
                </a:solidFill>
                <a:latin typeface="Arial"/>
                <a:ea typeface="Arial"/>
                <a:cs typeface="Arial"/>
                <a:sym typeface="Arial"/>
              </a:rPr>
              <a:t>Random Forest:</a:t>
            </a:r>
            <a:r>
              <a:rPr lang="en" sz="1300">
                <a:solidFill>
                  <a:srgbClr val="000000"/>
                </a:solidFill>
                <a:latin typeface="Arial"/>
                <a:ea typeface="Arial"/>
                <a:cs typeface="Arial"/>
                <a:sym typeface="Arial"/>
              </a:rPr>
              <a:t> PR-AUC = </a:t>
            </a:r>
            <a:r>
              <a:rPr b="1" lang="en" sz="1300">
                <a:solidFill>
                  <a:srgbClr val="000000"/>
                </a:solidFill>
                <a:latin typeface="Arial"/>
                <a:ea typeface="Arial"/>
                <a:cs typeface="Arial"/>
                <a:sym typeface="Arial"/>
              </a:rPr>
              <a:t>0.73</a:t>
            </a:r>
            <a:r>
              <a:rPr lang="en" sz="1300">
                <a:solidFill>
                  <a:srgbClr val="000000"/>
                </a:solidFill>
                <a:latin typeface="Arial"/>
                <a:ea typeface="Arial"/>
                <a:cs typeface="Arial"/>
                <a:sym typeface="Arial"/>
              </a:rPr>
              <a:t> → Similar strong balance</a:t>
            </a:r>
            <a:br>
              <a:rPr lang="en" sz="1300">
                <a:solidFill>
                  <a:srgbClr val="000000"/>
                </a:solidFill>
                <a:latin typeface="Arial"/>
                <a:ea typeface="Arial"/>
                <a:cs typeface="Arial"/>
                <a:sym typeface="Arial"/>
              </a:rPr>
            </a:b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b="1" lang="en" sz="1300">
                <a:solidFill>
                  <a:srgbClr val="000000"/>
                </a:solidFill>
                <a:latin typeface="Arial"/>
                <a:ea typeface="Arial"/>
                <a:cs typeface="Arial"/>
                <a:sym typeface="Arial"/>
              </a:rPr>
              <a:t>Logistic Regression:</a:t>
            </a:r>
            <a:r>
              <a:rPr lang="en" sz="1300">
                <a:solidFill>
                  <a:srgbClr val="000000"/>
                </a:solidFill>
                <a:latin typeface="Arial"/>
                <a:ea typeface="Arial"/>
                <a:cs typeface="Arial"/>
                <a:sym typeface="Arial"/>
              </a:rPr>
              <a:t> PR-AUC = </a:t>
            </a:r>
            <a:r>
              <a:rPr b="1" lang="en" sz="1300">
                <a:solidFill>
                  <a:srgbClr val="000000"/>
                </a:solidFill>
                <a:latin typeface="Arial"/>
                <a:ea typeface="Arial"/>
                <a:cs typeface="Arial"/>
                <a:sym typeface="Arial"/>
              </a:rPr>
              <a:t>0.71</a:t>
            </a:r>
            <a:r>
              <a:rPr lang="en" sz="1300">
                <a:solidFill>
                  <a:srgbClr val="000000"/>
                </a:solidFill>
                <a:latin typeface="Arial"/>
                <a:ea typeface="Arial"/>
                <a:cs typeface="Arial"/>
                <a:sym typeface="Arial"/>
              </a:rPr>
              <a:t> → Weaker precision due to false positives</a:t>
            </a:r>
            <a:br>
              <a:rPr lang="en" sz="1300">
                <a:solidFill>
                  <a:srgbClr val="000000"/>
                </a:solidFill>
                <a:latin typeface="Arial"/>
                <a:ea typeface="Arial"/>
                <a:cs typeface="Arial"/>
                <a:sym typeface="Arial"/>
              </a:rPr>
            </a:br>
            <a:endParaRPr sz="13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rPr lang="en" sz="1300">
                <a:solidFill>
                  <a:srgbClr val="000000"/>
                </a:solidFill>
                <a:latin typeface="Arial"/>
                <a:ea typeface="Arial"/>
                <a:cs typeface="Arial"/>
                <a:sym typeface="Arial"/>
              </a:rPr>
              <a:t>➡️ PR-AUC is most important for imbalanced datasets.</a:t>
            </a:r>
            <a:br>
              <a:rPr lang="en" sz="1300">
                <a:solidFill>
                  <a:srgbClr val="000000"/>
                </a:solidFill>
                <a:latin typeface="Arial"/>
                <a:ea typeface="Arial"/>
                <a:cs typeface="Arial"/>
                <a:sym typeface="Arial"/>
              </a:rPr>
            </a:br>
            <a:r>
              <a:rPr lang="en" sz="1300">
                <a:solidFill>
                  <a:srgbClr val="000000"/>
                </a:solidFill>
                <a:latin typeface="Arial"/>
                <a:ea typeface="Arial"/>
                <a:cs typeface="Arial"/>
                <a:sym typeface="Arial"/>
              </a:rPr>
              <a:t>➡️ LightGBM and Random Forest outperform Logistic Regression.</a:t>
            </a:r>
            <a:endParaRPr sz="13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t/>
            </a:r>
            <a:endParaRPr sz="1600"/>
          </a:p>
        </p:txBody>
      </p:sp>
      <p:sp>
        <p:nvSpPr>
          <p:cNvPr id="2109" name="Google Shape;2109;p85"/>
          <p:cNvSpPr txBox="1"/>
          <p:nvPr>
            <p:ph idx="2" type="subTitle"/>
          </p:nvPr>
        </p:nvSpPr>
        <p:spPr>
          <a:xfrm>
            <a:off x="797833" y="533148"/>
            <a:ext cx="7605000" cy="18306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1200"/>
              </a:spcBef>
              <a:spcAft>
                <a:spcPts val="0"/>
              </a:spcAft>
              <a:buClr>
                <a:srgbClr val="000000"/>
              </a:buClr>
              <a:buSzPts val="1300"/>
              <a:buFont typeface="Arial"/>
              <a:buChar char="●"/>
            </a:pPr>
            <a:r>
              <a:rPr b="1" lang="en" sz="1300">
                <a:solidFill>
                  <a:srgbClr val="000000"/>
                </a:solidFill>
                <a:latin typeface="Arial"/>
                <a:ea typeface="Arial"/>
                <a:cs typeface="Arial"/>
                <a:sym typeface="Arial"/>
              </a:rPr>
              <a:t>LightGBM:</a:t>
            </a:r>
            <a:r>
              <a:rPr lang="en" sz="1300">
                <a:solidFill>
                  <a:srgbClr val="000000"/>
                </a:solidFill>
                <a:latin typeface="Arial"/>
                <a:ea typeface="Arial"/>
                <a:cs typeface="Arial"/>
                <a:sym typeface="Arial"/>
              </a:rPr>
              <a:t> ROC-AUC = </a:t>
            </a:r>
            <a:r>
              <a:rPr b="1" lang="en" sz="1300">
                <a:solidFill>
                  <a:srgbClr val="000000"/>
                </a:solidFill>
                <a:latin typeface="Arial"/>
                <a:ea typeface="Arial"/>
                <a:cs typeface="Arial"/>
                <a:sym typeface="Arial"/>
              </a:rPr>
              <a:t>0.94</a:t>
            </a:r>
            <a:r>
              <a:rPr lang="en" sz="1300">
                <a:solidFill>
                  <a:srgbClr val="000000"/>
                </a:solidFill>
                <a:latin typeface="Arial"/>
                <a:ea typeface="Arial"/>
                <a:cs typeface="Arial"/>
                <a:sym typeface="Arial"/>
              </a:rPr>
              <a:t> (strong discrimination)</a:t>
            </a:r>
            <a:br>
              <a:rPr lang="en" sz="1300">
                <a:solidFill>
                  <a:srgbClr val="000000"/>
                </a:solidFill>
                <a:latin typeface="Arial"/>
                <a:ea typeface="Arial"/>
                <a:cs typeface="Arial"/>
                <a:sym typeface="Arial"/>
              </a:rPr>
            </a:b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b="1" lang="en" sz="1300">
                <a:solidFill>
                  <a:srgbClr val="000000"/>
                </a:solidFill>
                <a:latin typeface="Arial"/>
                <a:ea typeface="Arial"/>
                <a:cs typeface="Arial"/>
                <a:sym typeface="Arial"/>
              </a:rPr>
              <a:t>Random Forest:</a:t>
            </a:r>
            <a:r>
              <a:rPr lang="en" sz="1300">
                <a:solidFill>
                  <a:srgbClr val="000000"/>
                </a:solidFill>
                <a:latin typeface="Arial"/>
                <a:ea typeface="Arial"/>
                <a:cs typeface="Arial"/>
                <a:sym typeface="Arial"/>
              </a:rPr>
              <a:t> ROC-AUC = </a:t>
            </a:r>
            <a:r>
              <a:rPr b="1" lang="en" sz="1300">
                <a:solidFill>
                  <a:srgbClr val="000000"/>
                </a:solidFill>
                <a:latin typeface="Arial"/>
                <a:ea typeface="Arial"/>
                <a:cs typeface="Arial"/>
                <a:sym typeface="Arial"/>
              </a:rPr>
              <a:t>0.95</a:t>
            </a:r>
            <a:br>
              <a:rPr b="1" lang="en" sz="1300">
                <a:solidFill>
                  <a:srgbClr val="000000"/>
                </a:solidFill>
                <a:latin typeface="Arial"/>
                <a:ea typeface="Arial"/>
                <a:cs typeface="Arial"/>
                <a:sym typeface="Arial"/>
              </a:rPr>
            </a:br>
            <a:endParaRPr b="1"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b="1" lang="en" sz="1300">
                <a:solidFill>
                  <a:srgbClr val="000000"/>
                </a:solidFill>
                <a:latin typeface="Arial"/>
                <a:ea typeface="Arial"/>
                <a:cs typeface="Arial"/>
                <a:sym typeface="Arial"/>
              </a:rPr>
              <a:t>Logistic Regression:</a:t>
            </a:r>
            <a:r>
              <a:rPr lang="en" sz="1300">
                <a:solidFill>
                  <a:srgbClr val="000000"/>
                </a:solidFill>
                <a:latin typeface="Arial"/>
                <a:ea typeface="Arial"/>
                <a:cs typeface="Arial"/>
                <a:sym typeface="Arial"/>
              </a:rPr>
              <a:t> ROC-AUC = </a:t>
            </a:r>
            <a:r>
              <a:rPr b="1" lang="en" sz="1300">
                <a:solidFill>
                  <a:srgbClr val="000000"/>
                </a:solidFill>
                <a:latin typeface="Arial"/>
                <a:ea typeface="Arial"/>
                <a:cs typeface="Arial"/>
                <a:sym typeface="Arial"/>
              </a:rPr>
              <a:t>0.95</a:t>
            </a:r>
            <a:br>
              <a:rPr b="1" lang="en" sz="1300">
                <a:solidFill>
                  <a:srgbClr val="000000"/>
                </a:solidFill>
                <a:latin typeface="Arial"/>
                <a:ea typeface="Arial"/>
                <a:cs typeface="Arial"/>
                <a:sym typeface="Arial"/>
              </a:rPr>
            </a:br>
            <a:endParaRPr b="1" sz="13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rPr lang="en" sz="1300">
                <a:solidFill>
                  <a:srgbClr val="000000"/>
                </a:solidFill>
                <a:latin typeface="Arial"/>
                <a:ea typeface="Arial"/>
                <a:cs typeface="Arial"/>
                <a:sym typeface="Arial"/>
              </a:rPr>
              <a:t>➡️ All models achieve high ROC-AUC, indicating strong ability to distinguish fraud from non-fraud.</a:t>
            </a:r>
            <a:endParaRPr sz="13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t/>
            </a:r>
            <a:endParaRPr sz="1600"/>
          </a:p>
        </p:txBody>
      </p:sp>
      <p:sp>
        <p:nvSpPr>
          <p:cNvPr id="2110" name="Google Shape;2110;p85"/>
          <p:cNvSpPr txBox="1"/>
          <p:nvPr>
            <p:ph type="title"/>
          </p:nvPr>
        </p:nvSpPr>
        <p:spPr>
          <a:xfrm>
            <a:off x="660212" y="2324000"/>
            <a:ext cx="8209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Precision–Recall Curve Comparison</a:t>
            </a:r>
            <a:endParaRPr u="sng"/>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4" name="Shape 2114"/>
        <p:cNvGrpSpPr/>
        <p:nvPr/>
      </p:nvGrpSpPr>
      <p:grpSpPr>
        <a:xfrm>
          <a:off x="0" y="0"/>
          <a:ext cx="0" cy="0"/>
          <a:chOff x="0" y="0"/>
          <a:chExt cx="0" cy="0"/>
        </a:xfrm>
      </p:grpSpPr>
      <p:sp>
        <p:nvSpPr>
          <p:cNvPr id="2115" name="Google Shape;2115;p8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Confusion Matrix Comparison</a:t>
            </a:r>
            <a:endParaRPr sz="2300">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sp>
        <p:nvSpPr>
          <p:cNvPr id="2116" name="Google Shape;2116;p86"/>
          <p:cNvSpPr txBox="1"/>
          <p:nvPr>
            <p:ph idx="2" type="subTitle"/>
          </p:nvPr>
        </p:nvSpPr>
        <p:spPr>
          <a:xfrm>
            <a:off x="720000" y="899700"/>
            <a:ext cx="8353200" cy="20385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1500">
                <a:solidFill>
                  <a:srgbClr val="000000"/>
                </a:solidFill>
                <a:latin typeface="Arial"/>
                <a:ea typeface="Arial"/>
                <a:cs typeface="Arial"/>
                <a:sym typeface="Arial"/>
              </a:rPr>
              <a:t>LightGBM</a:t>
            </a:r>
            <a:endParaRPr b="1" sz="1500">
              <a:solidFill>
                <a:srgbClr val="000000"/>
              </a:solidFill>
              <a:latin typeface="Arial"/>
              <a:ea typeface="Arial"/>
              <a:cs typeface="Arial"/>
              <a:sym typeface="Arial"/>
            </a:endParaRPr>
          </a:p>
          <a:p>
            <a:pPr indent="-311150" lvl="0" marL="457200" rtl="0" algn="l">
              <a:lnSpc>
                <a:spcPct val="100000"/>
              </a:lnSpc>
              <a:spcBef>
                <a:spcPts val="1200"/>
              </a:spcBef>
              <a:spcAft>
                <a:spcPts val="0"/>
              </a:spcAft>
              <a:buClr>
                <a:srgbClr val="000000"/>
              </a:buClr>
              <a:buSzPts val="1300"/>
              <a:buFont typeface="Arial"/>
              <a:buChar char="●"/>
            </a:pPr>
            <a:r>
              <a:rPr lang="en" sz="1300">
                <a:solidFill>
                  <a:srgbClr val="000000"/>
                </a:solidFill>
                <a:latin typeface="Arial"/>
                <a:ea typeface="Arial"/>
                <a:cs typeface="Arial"/>
                <a:sym typeface="Arial"/>
              </a:rPr>
              <a:t>Correctly identifies most legitimate claims</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High fraud recall (captures more true fraud cases)</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Slightly more false positives (acceptable in fraud detection)</a:t>
            </a:r>
            <a:endParaRPr sz="1300">
              <a:solidFill>
                <a:srgbClr val="000000"/>
              </a:solidFill>
              <a:latin typeface="Arial"/>
              <a:ea typeface="Arial"/>
              <a:cs typeface="Arial"/>
              <a:sym typeface="Arial"/>
            </a:endParaRPr>
          </a:p>
          <a:p>
            <a:pPr indent="0" lvl="0" marL="0" rtl="0" algn="l">
              <a:lnSpc>
                <a:spcPct val="100000"/>
              </a:lnSpc>
              <a:spcBef>
                <a:spcPts val="1400"/>
              </a:spcBef>
              <a:spcAft>
                <a:spcPts val="0"/>
              </a:spcAft>
              <a:buNone/>
            </a:pPr>
            <a:r>
              <a:rPr b="1" lang="en" sz="1500">
                <a:solidFill>
                  <a:srgbClr val="000000"/>
                </a:solidFill>
                <a:latin typeface="Arial"/>
                <a:ea typeface="Arial"/>
                <a:cs typeface="Arial"/>
                <a:sym typeface="Arial"/>
              </a:rPr>
              <a:t>Random Forest</a:t>
            </a:r>
            <a:endParaRPr b="1" sz="1500">
              <a:solidFill>
                <a:srgbClr val="000000"/>
              </a:solidFill>
              <a:latin typeface="Arial"/>
              <a:ea typeface="Arial"/>
              <a:cs typeface="Arial"/>
              <a:sym typeface="Arial"/>
            </a:endParaRPr>
          </a:p>
          <a:p>
            <a:pPr indent="-311150" lvl="0" marL="457200" rtl="0" algn="l">
              <a:lnSpc>
                <a:spcPct val="100000"/>
              </a:lnSpc>
              <a:spcBef>
                <a:spcPts val="1200"/>
              </a:spcBef>
              <a:spcAft>
                <a:spcPts val="0"/>
              </a:spcAft>
              <a:buClr>
                <a:srgbClr val="000000"/>
              </a:buClr>
              <a:buSzPts val="1300"/>
              <a:buFont typeface="Arial"/>
              <a:buChar char="●"/>
            </a:pPr>
            <a:r>
              <a:rPr lang="en" sz="1300">
                <a:solidFill>
                  <a:srgbClr val="000000"/>
                </a:solidFill>
                <a:latin typeface="Arial"/>
                <a:ea typeface="Arial"/>
                <a:cs typeface="Arial"/>
                <a:sym typeface="Arial"/>
              </a:rPr>
              <a:t>Balanced performance overall</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Slightly fewer fraud detections than LightGBM</a:t>
            </a:r>
            <a:br>
              <a:rPr lang="en" sz="1300">
                <a:solidFill>
                  <a:srgbClr val="000000"/>
                </a:solidFill>
                <a:latin typeface="Arial"/>
                <a:ea typeface="Arial"/>
                <a:cs typeface="Arial"/>
                <a:sym typeface="Arial"/>
              </a:rPr>
            </a:br>
            <a:r>
              <a:rPr lang="en" sz="1300">
                <a:solidFill>
                  <a:srgbClr val="000000"/>
                </a:solidFill>
                <a:latin typeface="Arial"/>
                <a:ea typeface="Arial"/>
                <a:cs typeface="Arial"/>
                <a:sym typeface="Arial"/>
              </a:rPr>
              <a:t>Fewer false positives, but also fewer true fraud catches</a:t>
            </a:r>
            <a:endParaRPr sz="1300">
              <a:solidFill>
                <a:srgbClr val="000000"/>
              </a:solidFill>
              <a:latin typeface="Arial"/>
              <a:ea typeface="Arial"/>
              <a:cs typeface="Arial"/>
              <a:sym typeface="Arial"/>
            </a:endParaRPr>
          </a:p>
          <a:p>
            <a:pPr indent="0" lvl="0" marL="0" rtl="0" algn="l">
              <a:lnSpc>
                <a:spcPct val="100000"/>
              </a:lnSpc>
              <a:spcBef>
                <a:spcPts val="1400"/>
              </a:spcBef>
              <a:spcAft>
                <a:spcPts val="0"/>
              </a:spcAft>
              <a:buNone/>
            </a:pPr>
            <a:r>
              <a:rPr b="1" lang="en" sz="1500">
                <a:solidFill>
                  <a:srgbClr val="000000"/>
                </a:solidFill>
                <a:latin typeface="Arial"/>
                <a:ea typeface="Arial"/>
                <a:cs typeface="Arial"/>
                <a:sym typeface="Arial"/>
              </a:rPr>
              <a:t>Logistic Regression</a:t>
            </a:r>
            <a:endParaRPr b="1" sz="1500">
              <a:solidFill>
                <a:srgbClr val="000000"/>
              </a:solidFill>
              <a:latin typeface="Arial"/>
              <a:ea typeface="Arial"/>
              <a:cs typeface="Arial"/>
              <a:sym typeface="Arial"/>
            </a:endParaRPr>
          </a:p>
          <a:p>
            <a:pPr indent="-311150" lvl="0" marL="457200" rtl="0" algn="l">
              <a:lnSpc>
                <a:spcPct val="100000"/>
              </a:lnSpc>
              <a:spcBef>
                <a:spcPts val="1200"/>
              </a:spcBef>
              <a:spcAft>
                <a:spcPts val="0"/>
              </a:spcAft>
              <a:buClr>
                <a:srgbClr val="000000"/>
              </a:buClr>
              <a:buSzPts val="1300"/>
              <a:buFont typeface="Arial"/>
              <a:buChar char="●"/>
            </a:pPr>
            <a:r>
              <a:rPr lang="en" sz="1300">
                <a:solidFill>
                  <a:srgbClr val="000000"/>
                </a:solidFill>
                <a:latin typeface="Arial"/>
                <a:ea typeface="Arial"/>
                <a:cs typeface="Arial"/>
                <a:sym typeface="Arial"/>
              </a:rPr>
              <a:t>Misses more fraud cases than tree-based models</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High false-negative rate → riskier for fraud detection</a:t>
            </a:r>
            <a:endParaRPr sz="13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rPr lang="en" sz="1300">
                <a:solidFill>
                  <a:srgbClr val="000000"/>
                </a:solidFill>
                <a:latin typeface="Arial"/>
                <a:ea typeface="Arial"/>
                <a:cs typeface="Arial"/>
                <a:sym typeface="Arial"/>
              </a:rPr>
              <a:t>➡️ LightGBM detects the most fraud while maintaining a reasonable error level.</a:t>
            </a:r>
            <a:endParaRPr sz="13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t/>
            </a:r>
            <a:endParaRPr sz="13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sp>
        <p:nvSpPr>
          <p:cNvPr id="2121" name="Google Shape;2121;p87"/>
          <p:cNvSpPr txBox="1"/>
          <p:nvPr>
            <p:ph type="title"/>
          </p:nvPr>
        </p:nvSpPr>
        <p:spPr>
          <a:xfrm>
            <a:off x="720000" y="343174"/>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 Ranking</a:t>
            </a:r>
            <a:endParaRPr/>
          </a:p>
        </p:txBody>
      </p:sp>
      <p:sp>
        <p:nvSpPr>
          <p:cNvPr id="2122" name="Google Shape;2122;p87"/>
          <p:cNvSpPr txBox="1"/>
          <p:nvPr>
            <p:ph idx="2" type="subTitle"/>
          </p:nvPr>
        </p:nvSpPr>
        <p:spPr>
          <a:xfrm>
            <a:off x="720000" y="755394"/>
            <a:ext cx="7512900" cy="37770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
                <a:solidFill>
                  <a:srgbClr val="000000"/>
                </a:solidFill>
                <a:latin typeface="Arial"/>
                <a:ea typeface="Arial"/>
                <a:cs typeface="Arial"/>
                <a:sym typeface="Arial"/>
              </a:rPr>
              <a:t>1️⃣ LightGBM — Best Overall Model</a:t>
            </a:r>
            <a:endParaRPr b="1">
              <a:solidFill>
                <a:srgbClr val="000000"/>
              </a:solidFill>
              <a:latin typeface="Arial"/>
              <a:ea typeface="Arial"/>
              <a:cs typeface="Arial"/>
              <a:sym typeface="Arial"/>
            </a:endParaRPr>
          </a:p>
          <a:p>
            <a:pPr indent="-304800" lvl="0" marL="457200" rtl="0" algn="l">
              <a:spcBef>
                <a:spcPts val="1200"/>
              </a:spcBef>
              <a:spcAft>
                <a:spcPts val="0"/>
              </a:spcAft>
              <a:buClr>
                <a:srgbClr val="000000"/>
              </a:buClr>
              <a:buSzPts val="1200"/>
              <a:buFont typeface="Arial"/>
              <a:buChar char="●"/>
            </a:pPr>
            <a:r>
              <a:rPr lang="en" sz="1200">
                <a:solidFill>
                  <a:srgbClr val="000000"/>
                </a:solidFill>
                <a:latin typeface="Arial"/>
                <a:ea typeface="Arial"/>
                <a:cs typeface="Arial"/>
                <a:sym typeface="Arial"/>
              </a:rPr>
              <a:t>Highest recall &amp; F1 among fraud-focused metrics</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Strongest PR-AUC</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Excellent ROC-AUC</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Best for imbalanced, nonlinear fraud patterns</a:t>
            </a:r>
            <a:endParaRPr sz="1200">
              <a:solidFill>
                <a:srgbClr val="000000"/>
              </a:solidFill>
              <a:latin typeface="Arial"/>
              <a:ea typeface="Arial"/>
              <a:cs typeface="Arial"/>
              <a:sym typeface="Arial"/>
            </a:endParaRPr>
          </a:p>
          <a:p>
            <a:pPr indent="0" lvl="0" marL="0" rtl="0" algn="l">
              <a:spcBef>
                <a:spcPts val="1400"/>
              </a:spcBef>
              <a:spcAft>
                <a:spcPts val="0"/>
              </a:spcAft>
              <a:buNone/>
            </a:pPr>
            <a:r>
              <a:rPr b="1" lang="en">
                <a:solidFill>
                  <a:srgbClr val="000000"/>
                </a:solidFill>
                <a:latin typeface="Arial"/>
                <a:ea typeface="Arial"/>
                <a:cs typeface="Arial"/>
                <a:sym typeface="Arial"/>
              </a:rPr>
              <a:t>2️⃣ Random Forest — Strong Runner-Up</a:t>
            </a:r>
            <a:endParaRPr b="1">
              <a:solidFill>
                <a:srgbClr val="000000"/>
              </a:solidFill>
              <a:latin typeface="Arial"/>
              <a:ea typeface="Arial"/>
              <a:cs typeface="Arial"/>
              <a:sym typeface="Arial"/>
            </a:endParaRPr>
          </a:p>
          <a:p>
            <a:pPr indent="-304800" lvl="0" marL="457200" rtl="0" algn="l">
              <a:spcBef>
                <a:spcPts val="1200"/>
              </a:spcBef>
              <a:spcAft>
                <a:spcPts val="0"/>
              </a:spcAft>
              <a:buClr>
                <a:srgbClr val="000000"/>
              </a:buClr>
              <a:buSzPts val="1200"/>
              <a:buFont typeface="Arial"/>
              <a:buChar char="●"/>
            </a:pPr>
            <a:r>
              <a:rPr lang="en" sz="1200">
                <a:solidFill>
                  <a:srgbClr val="000000"/>
                </a:solidFill>
                <a:latin typeface="Arial"/>
                <a:ea typeface="Arial"/>
                <a:cs typeface="Arial"/>
                <a:sym typeface="Arial"/>
              </a:rPr>
              <a:t>Stable and interpretable</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Recall slightly lower than LightGBM</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Competitive PR-AUC and ROC-AUC</a:t>
            </a:r>
            <a:endParaRPr sz="1200">
              <a:solidFill>
                <a:srgbClr val="000000"/>
              </a:solidFill>
              <a:latin typeface="Arial"/>
              <a:ea typeface="Arial"/>
              <a:cs typeface="Arial"/>
              <a:sym typeface="Arial"/>
            </a:endParaRPr>
          </a:p>
          <a:p>
            <a:pPr indent="0" lvl="0" marL="0" rtl="0" algn="l">
              <a:spcBef>
                <a:spcPts val="1400"/>
              </a:spcBef>
              <a:spcAft>
                <a:spcPts val="0"/>
              </a:spcAft>
              <a:buNone/>
            </a:pPr>
            <a:r>
              <a:rPr b="1" lang="en">
                <a:solidFill>
                  <a:srgbClr val="000000"/>
                </a:solidFill>
                <a:latin typeface="Arial"/>
                <a:ea typeface="Arial"/>
                <a:cs typeface="Arial"/>
                <a:sym typeface="Arial"/>
              </a:rPr>
              <a:t>3️⃣ Logistic Regression — Weakest Performer</a:t>
            </a:r>
            <a:endParaRPr b="1">
              <a:solidFill>
                <a:srgbClr val="000000"/>
              </a:solidFill>
              <a:latin typeface="Arial"/>
              <a:ea typeface="Arial"/>
              <a:cs typeface="Arial"/>
              <a:sym typeface="Arial"/>
            </a:endParaRPr>
          </a:p>
          <a:p>
            <a:pPr indent="-304800" lvl="0" marL="457200" rtl="0" algn="l">
              <a:spcBef>
                <a:spcPts val="1200"/>
              </a:spcBef>
              <a:spcAft>
                <a:spcPts val="0"/>
              </a:spcAft>
              <a:buClr>
                <a:srgbClr val="000000"/>
              </a:buClr>
              <a:buSzPts val="1200"/>
              <a:buFont typeface="Arial"/>
              <a:buChar char="●"/>
            </a:pPr>
            <a:r>
              <a:rPr lang="en" sz="1200">
                <a:solidFill>
                  <a:srgbClr val="000000"/>
                </a:solidFill>
                <a:latin typeface="Arial"/>
                <a:ea typeface="Arial"/>
                <a:cs typeface="Arial"/>
                <a:sym typeface="Arial"/>
              </a:rPr>
              <a:t>Underperforms on nonlinear, imbalanced fraud data</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High false-negative rate</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Lowest precision and F1-score</a:t>
            </a:r>
            <a:endParaRPr sz="1200">
              <a:solidFill>
                <a:srgbClr val="000000"/>
              </a:solidFill>
              <a:latin typeface="Arial"/>
              <a:ea typeface="Arial"/>
              <a:cs typeface="Arial"/>
              <a:sym typeface="Arial"/>
            </a:endParaRPr>
          </a:p>
          <a:p>
            <a:pPr indent="0" lvl="0" marL="0" rtl="0" algn="l">
              <a:spcBef>
                <a:spcPts val="1200"/>
              </a:spcBef>
              <a:spcAft>
                <a:spcPts val="0"/>
              </a:spcAft>
              <a:buNone/>
            </a:pPr>
            <a:r>
              <a:t/>
            </a:r>
            <a:endParaRPr sz="15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sp>
        <p:nvSpPr>
          <p:cNvPr id="2127" name="Google Shape;2127;p8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700"/>
              <a:t>Trade-Off Discussion — Predictive Power vs Explainability</a:t>
            </a:r>
            <a:endParaRPr sz="1700"/>
          </a:p>
          <a:p>
            <a:pPr indent="0" lvl="0" marL="0" rtl="0" algn="l">
              <a:spcBef>
                <a:spcPts val="1200"/>
              </a:spcBef>
              <a:spcAft>
                <a:spcPts val="0"/>
              </a:spcAft>
              <a:buNone/>
            </a:pPr>
            <a:r>
              <a:t/>
            </a:r>
            <a:endParaRPr sz="1300"/>
          </a:p>
        </p:txBody>
      </p:sp>
      <p:pic>
        <p:nvPicPr>
          <p:cNvPr id="2128" name="Google Shape;2128;p88"/>
          <p:cNvPicPr preferRelativeResize="0"/>
          <p:nvPr/>
        </p:nvPicPr>
        <p:blipFill>
          <a:blip r:embed="rId3">
            <a:alphaModFix/>
          </a:blip>
          <a:stretch>
            <a:fillRect/>
          </a:stretch>
        </p:blipFill>
        <p:spPr>
          <a:xfrm>
            <a:off x="781425" y="1065950"/>
            <a:ext cx="7581141" cy="382097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2" name="Shape 2132"/>
        <p:cNvGrpSpPr/>
        <p:nvPr/>
      </p:nvGrpSpPr>
      <p:grpSpPr>
        <a:xfrm>
          <a:off x="0" y="0"/>
          <a:ext cx="0" cy="0"/>
          <a:chOff x="0" y="0"/>
          <a:chExt cx="0" cy="0"/>
        </a:xfrm>
      </p:grpSpPr>
      <p:sp>
        <p:nvSpPr>
          <p:cNvPr id="2133" name="Google Shape;2133;p89"/>
          <p:cNvSpPr txBox="1"/>
          <p:nvPr>
            <p:ph type="title"/>
          </p:nvPr>
        </p:nvSpPr>
        <p:spPr>
          <a:xfrm>
            <a:off x="720000" y="29457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700"/>
              <a:t>Trade-Off Discussion — Predictive Power vs Explainability</a:t>
            </a:r>
            <a:endParaRPr sz="1700"/>
          </a:p>
          <a:p>
            <a:pPr indent="0" lvl="0" marL="0" rtl="0" algn="l">
              <a:spcBef>
                <a:spcPts val="1200"/>
              </a:spcBef>
              <a:spcAft>
                <a:spcPts val="0"/>
              </a:spcAft>
              <a:buNone/>
            </a:pPr>
            <a:r>
              <a:t/>
            </a:r>
            <a:endParaRPr sz="1300"/>
          </a:p>
        </p:txBody>
      </p:sp>
      <p:pic>
        <p:nvPicPr>
          <p:cNvPr id="2134" name="Google Shape;2134;p89"/>
          <p:cNvPicPr preferRelativeResize="0"/>
          <p:nvPr/>
        </p:nvPicPr>
        <p:blipFill>
          <a:blip r:embed="rId3">
            <a:alphaModFix/>
          </a:blip>
          <a:stretch>
            <a:fillRect/>
          </a:stretch>
        </p:blipFill>
        <p:spPr>
          <a:xfrm>
            <a:off x="1353800" y="938625"/>
            <a:ext cx="6436401" cy="38209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sp>
        <p:nvSpPr>
          <p:cNvPr id="2139" name="Google Shape;2139;p90"/>
          <p:cNvSpPr txBox="1"/>
          <p:nvPr>
            <p:ph type="title"/>
          </p:nvPr>
        </p:nvSpPr>
        <p:spPr>
          <a:xfrm>
            <a:off x="720000" y="29457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700"/>
              <a:t>Trade-Off Discussion — Predictive Power vs Explainability</a:t>
            </a:r>
            <a:endParaRPr sz="1700"/>
          </a:p>
          <a:p>
            <a:pPr indent="0" lvl="0" marL="0" rtl="0" algn="l">
              <a:spcBef>
                <a:spcPts val="1200"/>
              </a:spcBef>
              <a:spcAft>
                <a:spcPts val="0"/>
              </a:spcAft>
              <a:buNone/>
            </a:pPr>
            <a:r>
              <a:t/>
            </a:r>
            <a:endParaRPr sz="1300"/>
          </a:p>
        </p:txBody>
      </p:sp>
      <p:pic>
        <p:nvPicPr>
          <p:cNvPr id="2140" name="Google Shape;2140;p90"/>
          <p:cNvPicPr preferRelativeResize="0"/>
          <p:nvPr/>
        </p:nvPicPr>
        <p:blipFill>
          <a:blip r:embed="rId3">
            <a:alphaModFix/>
          </a:blip>
          <a:stretch>
            <a:fillRect/>
          </a:stretch>
        </p:blipFill>
        <p:spPr>
          <a:xfrm>
            <a:off x="990338" y="938650"/>
            <a:ext cx="7163314" cy="3971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37"/>
          <p:cNvSpPr txBox="1"/>
          <p:nvPr>
            <p:ph type="title"/>
          </p:nvPr>
        </p:nvSpPr>
        <p:spPr>
          <a:xfrm>
            <a:off x="720000" y="445025"/>
            <a:ext cx="8333100" cy="5727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lang="en">
                <a:latin typeface="Arial"/>
                <a:ea typeface="Arial"/>
                <a:cs typeface="Arial"/>
                <a:sym typeface="Arial"/>
              </a:rPr>
              <a:t>Data Quality Assessment - Data Cleaning</a:t>
            </a:r>
            <a:endParaRPr>
              <a:latin typeface="Arial"/>
              <a:ea typeface="Arial"/>
              <a:cs typeface="Arial"/>
              <a:sym typeface="Arial"/>
            </a:endParaRPr>
          </a:p>
          <a:p>
            <a:pPr indent="0" lvl="0" marL="0" rtl="0" algn="l">
              <a:lnSpc>
                <a:spcPct val="115000"/>
              </a:lnSpc>
              <a:spcBef>
                <a:spcPts val="1800"/>
              </a:spcBef>
              <a:spcAft>
                <a:spcPts val="0"/>
              </a:spcAft>
              <a:buNone/>
            </a:pPr>
            <a:r>
              <a:t/>
            </a:r>
            <a:endParaRPr>
              <a:latin typeface="Arial"/>
              <a:ea typeface="Arial"/>
              <a:cs typeface="Arial"/>
              <a:sym typeface="Arial"/>
            </a:endParaRPr>
          </a:p>
          <a:p>
            <a:pPr indent="0" lvl="0" marL="0" rtl="0" algn="l">
              <a:spcBef>
                <a:spcPts val="1200"/>
              </a:spcBef>
              <a:spcAft>
                <a:spcPts val="0"/>
              </a:spcAft>
              <a:buNone/>
            </a:pPr>
            <a:r>
              <a:t/>
            </a:r>
            <a:endParaRPr/>
          </a:p>
        </p:txBody>
      </p:sp>
      <p:sp>
        <p:nvSpPr>
          <p:cNvPr id="1540" name="Google Shape;1540;p37"/>
          <p:cNvSpPr txBox="1"/>
          <p:nvPr>
            <p:ph idx="2" type="subTitle"/>
          </p:nvPr>
        </p:nvSpPr>
        <p:spPr>
          <a:xfrm>
            <a:off x="720000" y="1533050"/>
            <a:ext cx="8540700" cy="23793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Fixed Inconsistencies:</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Standardized </a:t>
            </a:r>
            <a:r>
              <a:rPr lang="en" sz="1350">
                <a:solidFill>
                  <a:schemeClr val="accent1"/>
                </a:solidFill>
                <a:latin typeface="Courier New"/>
                <a:ea typeface="Courier New"/>
                <a:cs typeface="Courier New"/>
                <a:sym typeface="Courier New"/>
              </a:rPr>
              <a:t>RenalDiseaseIndicator</a:t>
            </a:r>
            <a:r>
              <a:rPr lang="en" sz="1350">
                <a:solidFill>
                  <a:srgbClr val="000000"/>
                </a:solidFill>
                <a:latin typeface="Arial"/>
                <a:ea typeface="Arial"/>
                <a:cs typeface="Arial"/>
                <a:sym typeface="Arial"/>
              </a:rPr>
              <a:t>: 'Y' → 1, '0' → 0</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Converted all dates to datetime format</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Replaced County '0' with mode value</a:t>
            </a:r>
            <a:endParaRPr sz="1350">
              <a:solidFill>
                <a:srgbClr val="000000"/>
              </a:solidFill>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Validated:</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No duplicate claims</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All dates logically consistent</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Outliers investigated and retained (legitimate high-cost treatments)</a:t>
            </a:r>
            <a:endParaRPr sz="1350">
              <a:solidFill>
                <a:srgbClr val="000000"/>
              </a:solidFill>
              <a:latin typeface="Arial"/>
              <a:ea typeface="Arial"/>
              <a:cs typeface="Arial"/>
              <a:sym typeface="Arial"/>
            </a:endParaRPr>
          </a:p>
          <a:p>
            <a:pPr indent="0" lvl="0" marL="457200" rtl="0" algn="l">
              <a:spcBef>
                <a:spcPts val="1400"/>
              </a:spcBef>
              <a:spcAft>
                <a:spcPts val="700"/>
              </a:spcAft>
              <a:buNone/>
            </a:pPr>
            <a:r>
              <a:t/>
            </a:r>
            <a:endParaRPr b="1" sz="1350">
              <a:solidFill>
                <a:srgbClr val="000000"/>
              </a:solidFill>
              <a:latin typeface="Arial"/>
              <a:ea typeface="Arial"/>
              <a:cs typeface="Arial"/>
              <a:sym typeface="Arial"/>
            </a:endParaRPr>
          </a:p>
        </p:txBody>
      </p:sp>
      <p:grpSp>
        <p:nvGrpSpPr>
          <p:cNvPr id="1541" name="Google Shape;1541;p37"/>
          <p:cNvGrpSpPr/>
          <p:nvPr/>
        </p:nvGrpSpPr>
        <p:grpSpPr>
          <a:xfrm>
            <a:off x="-123925" y="4132283"/>
            <a:ext cx="4558967" cy="1141122"/>
            <a:chOff x="-123925" y="4132283"/>
            <a:chExt cx="4558967" cy="1141122"/>
          </a:xfrm>
        </p:grpSpPr>
        <p:grpSp>
          <p:nvGrpSpPr>
            <p:cNvPr id="1542" name="Google Shape;1542;p37"/>
            <p:cNvGrpSpPr/>
            <p:nvPr/>
          </p:nvGrpSpPr>
          <p:grpSpPr>
            <a:xfrm>
              <a:off x="-2" y="4132283"/>
              <a:ext cx="2308406" cy="1141122"/>
              <a:chOff x="-2" y="4132283"/>
              <a:chExt cx="2308406" cy="1141122"/>
            </a:xfrm>
          </p:grpSpPr>
          <p:sp>
            <p:nvSpPr>
              <p:cNvPr id="1543" name="Google Shape;1543;p37"/>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7"/>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37"/>
            <p:cNvGrpSpPr/>
            <p:nvPr/>
          </p:nvGrpSpPr>
          <p:grpSpPr>
            <a:xfrm>
              <a:off x="-123925" y="4386226"/>
              <a:ext cx="4558967" cy="134100"/>
              <a:chOff x="796100" y="3019701"/>
              <a:chExt cx="4558967" cy="134100"/>
            </a:xfrm>
          </p:grpSpPr>
          <p:sp>
            <p:nvSpPr>
              <p:cNvPr id="1546" name="Google Shape;1546;p37"/>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7" name="Google Shape;1547;p37"/>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548" name="Google Shape;1548;p37"/>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4" name="Shape 2144"/>
        <p:cNvGrpSpPr/>
        <p:nvPr/>
      </p:nvGrpSpPr>
      <p:grpSpPr>
        <a:xfrm>
          <a:off x="0" y="0"/>
          <a:ext cx="0" cy="0"/>
          <a:chOff x="0" y="0"/>
          <a:chExt cx="0" cy="0"/>
        </a:xfrm>
      </p:grpSpPr>
      <p:sp>
        <p:nvSpPr>
          <p:cNvPr id="2145" name="Google Shape;2145;p91"/>
          <p:cNvSpPr txBox="1"/>
          <p:nvPr>
            <p:ph idx="1" type="subTitle"/>
          </p:nvPr>
        </p:nvSpPr>
        <p:spPr>
          <a:xfrm>
            <a:off x="4881006" y="1786675"/>
            <a:ext cx="3543000" cy="18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91"/>
          <p:cNvSpPr txBox="1"/>
          <p:nvPr>
            <p:ph idx="2" type="subTitle"/>
          </p:nvPr>
        </p:nvSpPr>
        <p:spPr>
          <a:xfrm>
            <a:off x="720000" y="1786675"/>
            <a:ext cx="3543000" cy="18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147" name="Google Shape;2147;p91"/>
          <p:cNvPicPr preferRelativeResize="0"/>
          <p:nvPr/>
        </p:nvPicPr>
        <p:blipFill>
          <a:blip r:embed="rId3">
            <a:alphaModFix/>
          </a:blip>
          <a:stretch>
            <a:fillRect/>
          </a:stretch>
        </p:blipFill>
        <p:spPr>
          <a:xfrm>
            <a:off x="152400" y="1176500"/>
            <a:ext cx="8991598" cy="304371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1" name="Shape 2151"/>
        <p:cNvGrpSpPr/>
        <p:nvPr/>
      </p:nvGrpSpPr>
      <p:grpSpPr>
        <a:xfrm>
          <a:off x="0" y="0"/>
          <a:ext cx="0" cy="0"/>
          <a:chOff x="0" y="0"/>
          <a:chExt cx="0" cy="0"/>
        </a:xfrm>
      </p:grpSpPr>
      <p:sp>
        <p:nvSpPr>
          <p:cNvPr id="2152" name="Google Shape;2152;p92"/>
          <p:cNvSpPr txBox="1"/>
          <p:nvPr>
            <p:ph type="title"/>
          </p:nvPr>
        </p:nvSpPr>
        <p:spPr>
          <a:xfrm>
            <a:off x="1195650" y="2346075"/>
            <a:ext cx="455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Evaluation Metric</a:t>
            </a:r>
            <a:endParaRPr/>
          </a:p>
        </p:txBody>
      </p:sp>
      <p:sp>
        <p:nvSpPr>
          <p:cNvPr id="2153" name="Google Shape;2153;p92"/>
          <p:cNvSpPr txBox="1"/>
          <p:nvPr>
            <p:ph idx="1" type="subTitle"/>
          </p:nvPr>
        </p:nvSpPr>
        <p:spPr>
          <a:xfrm flipH="1">
            <a:off x="1651650" y="3107275"/>
            <a:ext cx="2510700" cy="2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Osama</a:t>
            </a:r>
            <a:endParaRPr/>
          </a:p>
        </p:txBody>
      </p:sp>
      <p:sp>
        <p:nvSpPr>
          <p:cNvPr id="2154" name="Google Shape;2154;p92"/>
          <p:cNvSpPr txBox="1"/>
          <p:nvPr>
            <p:ph idx="2" type="subTitle"/>
          </p:nvPr>
        </p:nvSpPr>
        <p:spPr>
          <a:xfrm>
            <a:off x="446625" y="3088250"/>
            <a:ext cx="1700400" cy="3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Osama Loay </a:t>
            </a:r>
            <a:endParaRPr/>
          </a:p>
        </p:txBody>
      </p:sp>
      <p:grpSp>
        <p:nvGrpSpPr>
          <p:cNvPr id="2155" name="Google Shape;2155;p92"/>
          <p:cNvGrpSpPr/>
          <p:nvPr/>
        </p:nvGrpSpPr>
        <p:grpSpPr>
          <a:xfrm>
            <a:off x="1195650" y="2918776"/>
            <a:ext cx="4558967" cy="134100"/>
            <a:chOff x="796100" y="3019701"/>
            <a:chExt cx="4558967" cy="134100"/>
          </a:xfrm>
        </p:grpSpPr>
        <p:sp>
          <p:nvSpPr>
            <p:cNvPr id="2156" name="Google Shape;2156;p92"/>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7" name="Google Shape;2157;p92"/>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2158" name="Google Shape;2158;p92"/>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9" name="Google Shape;2159;p92"/>
          <p:cNvSpPr txBox="1"/>
          <p:nvPr>
            <p:ph type="title"/>
          </p:nvPr>
        </p:nvSpPr>
        <p:spPr>
          <a:xfrm>
            <a:off x="1195650" y="1858350"/>
            <a:ext cx="1506900" cy="54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sp>
        <p:nvSpPr>
          <p:cNvPr id="2164" name="Google Shape;2164;p9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Train/Test/Validate</a:t>
            </a:r>
            <a:endParaRPr/>
          </a:p>
        </p:txBody>
      </p:sp>
      <p:sp>
        <p:nvSpPr>
          <p:cNvPr id="2165" name="Google Shape;2165;p93"/>
          <p:cNvSpPr txBox="1"/>
          <p:nvPr>
            <p:ph idx="1" type="subTitle"/>
          </p:nvPr>
        </p:nvSpPr>
        <p:spPr>
          <a:xfrm>
            <a:off x="4594675" y="1345075"/>
            <a:ext cx="3614700" cy="14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GroupKFold does not stratify by label. If groups are small (1 sample) or label distribution differs across groups, folds can have very imbalanced or empty positive classes. That breaks metric computation, which is true in our case</a:t>
            </a:r>
            <a:endParaRPr/>
          </a:p>
        </p:txBody>
      </p:sp>
      <p:sp>
        <p:nvSpPr>
          <p:cNvPr id="2166" name="Google Shape;2166;p93"/>
          <p:cNvSpPr txBox="1"/>
          <p:nvPr>
            <p:ph idx="2" type="subTitle"/>
          </p:nvPr>
        </p:nvSpPr>
        <p:spPr>
          <a:xfrm>
            <a:off x="720000" y="1269375"/>
            <a:ext cx="3483600" cy="128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there was no DateTime like feature we couldn’t apply </a:t>
            </a:r>
            <a:endParaRPr/>
          </a:p>
          <a:p>
            <a:pPr indent="0" lvl="0" marL="0" rtl="0" algn="l">
              <a:spcBef>
                <a:spcPts val="0"/>
              </a:spcBef>
              <a:spcAft>
                <a:spcPts val="0"/>
              </a:spcAft>
              <a:buNone/>
            </a:pPr>
            <a:r>
              <a:rPr lang="en"/>
              <a:t>T</a:t>
            </a:r>
            <a:r>
              <a:rPr lang="en"/>
              <a:t>ime-based </a:t>
            </a:r>
            <a:r>
              <a:rPr lang="en"/>
              <a:t>cross-validation</a:t>
            </a:r>
            <a:endParaRPr/>
          </a:p>
          <a:p>
            <a:pPr indent="0" lvl="0" marL="0" rtl="0" algn="l">
              <a:spcBef>
                <a:spcPts val="0"/>
              </a:spcBef>
              <a:spcAft>
                <a:spcPts val="0"/>
              </a:spcAft>
              <a:buNone/>
            </a:pPr>
            <a:r>
              <a:rPr lang="en"/>
              <a:t>, the data was cross-validated using 60% train , 20% , 20 % validation and test </a:t>
            </a:r>
            <a:r>
              <a:rPr lang="en"/>
              <a:t>respectively</a:t>
            </a:r>
            <a:r>
              <a:rPr lang="en"/>
              <a:t> </a:t>
            </a:r>
            <a:endParaRPr/>
          </a:p>
        </p:txBody>
      </p:sp>
      <p:pic>
        <p:nvPicPr>
          <p:cNvPr id="2167" name="Google Shape;2167;p93" title="Screenshot 2025-12-03 221114.png"/>
          <p:cNvPicPr preferRelativeResize="0"/>
          <p:nvPr/>
        </p:nvPicPr>
        <p:blipFill>
          <a:blip r:embed="rId3">
            <a:alphaModFix/>
          </a:blip>
          <a:stretch>
            <a:fillRect/>
          </a:stretch>
        </p:blipFill>
        <p:spPr>
          <a:xfrm>
            <a:off x="55650" y="3054250"/>
            <a:ext cx="8839200" cy="70606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1" name="Shape 2171"/>
        <p:cNvGrpSpPr/>
        <p:nvPr/>
      </p:nvGrpSpPr>
      <p:grpSpPr>
        <a:xfrm>
          <a:off x="0" y="0"/>
          <a:ext cx="0" cy="0"/>
          <a:chOff x="0" y="0"/>
          <a:chExt cx="0" cy="0"/>
        </a:xfrm>
      </p:grpSpPr>
      <p:sp>
        <p:nvSpPr>
          <p:cNvPr id="2172" name="Google Shape;2172;p9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Evaluating Models and </a:t>
            </a:r>
            <a:r>
              <a:rPr lang="en"/>
              <a:t>performance</a:t>
            </a:r>
            <a:r>
              <a:rPr lang="en"/>
              <a:t> assessment</a:t>
            </a:r>
            <a:endParaRPr/>
          </a:p>
        </p:txBody>
      </p:sp>
      <p:sp>
        <p:nvSpPr>
          <p:cNvPr id="2173" name="Google Shape;2173;p94"/>
          <p:cNvSpPr txBox="1"/>
          <p:nvPr>
            <p:ph idx="1" type="subTitle"/>
          </p:nvPr>
        </p:nvSpPr>
        <p:spPr>
          <a:xfrm>
            <a:off x="3464375" y="1568900"/>
            <a:ext cx="3543000" cy="3470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100">
                <a:solidFill>
                  <a:srgbClr val="000000"/>
                </a:solidFill>
                <a:latin typeface="Arial"/>
                <a:ea typeface="Arial"/>
                <a:cs typeface="Arial"/>
                <a:sym typeface="Arial"/>
              </a:rPr>
              <a:t>F1 Score</a:t>
            </a:r>
            <a:r>
              <a:rPr lang="en" sz="1100">
                <a:solidFill>
                  <a:srgbClr val="000000"/>
                </a:solidFill>
                <a:latin typeface="Arial"/>
                <a:ea typeface="Arial"/>
                <a:cs typeface="Arial"/>
                <a:sym typeface="Arial"/>
              </a:rPr>
              <a:t> – The harmonic mean of Precision and Recall. It provides a single number that balances both the model’s accuracy in flagging cases and its ability to find them.</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ROC-AUC</a:t>
            </a:r>
            <a:r>
              <a:rPr lang="en" sz="1100">
                <a:solidFill>
                  <a:srgbClr val="000000"/>
                </a:solidFill>
                <a:latin typeface="Arial"/>
                <a:ea typeface="Arial"/>
                <a:cs typeface="Arial"/>
                <a:sym typeface="Arial"/>
              </a:rPr>
              <a:t> – The area under the ROC curve, reflecting the model’s ability to rank positive cases ahead of negative ones across all possible thresholds. This metric is informative when class imbalance is present but not extreme.</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PR-AUC</a:t>
            </a:r>
            <a:r>
              <a:rPr lang="en" sz="1100">
                <a:solidFill>
                  <a:srgbClr val="000000"/>
                </a:solidFill>
                <a:latin typeface="Arial"/>
                <a:ea typeface="Arial"/>
                <a:cs typeface="Arial"/>
                <a:sym typeface="Arial"/>
              </a:rPr>
              <a:t> – The area under the Precision–Recall curve, which focuses directly on how the model performs on the positive (minority) class. Because it highlights the quality of predictions where data is sparse, it is generally the more meaningful metric for highly imbalanced problems.</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
        <p:nvSpPr>
          <p:cNvPr id="2174" name="Google Shape;2174;p94"/>
          <p:cNvSpPr txBox="1"/>
          <p:nvPr>
            <p:ph idx="2" type="subTitle"/>
          </p:nvPr>
        </p:nvSpPr>
        <p:spPr>
          <a:xfrm>
            <a:off x="0" y="1479675"/>
            <a:ext cx="3543000" cy="1830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100">
                <a:solidFill>
                  <a:srgbClr val="000000"/>
                </a:solidFill>
                <a:latin typeface="Arial"/>
                <a:ea typeface="Arial"/>
                <a:cs typeface="Arial"/>
                <a:sym typeface="Arial"/>
              </a:rPr>
              <a:t>Precision</a:t>
            </a:r>
            <a:r>
              <a:rPr lang="en" sz="1100">
                <a:solidFill>
                  <a:srgbClr val="000000"/>
                </a:solidFill>
                <a:latin typeface="Arial"/>
                <a:ea typeface="Arial"/>
                <a:cs typeface="Arial"/>
                <a:sym typeface="Arial"/>
              </a:rPr>
              <a:t> – The share of flagged providers that truly belong to the positive (fraud/risk) class. In practical terms: </a:t>
            </a:r>
            <a:r>
              <a:rPr i="1" lang="en" sz="1100">
                <a:solidFill>
                  <a:srgbClr val="000000"/>
                </a:solidFill>
                <a:latin typeface="Arial"/>
                <a:ea typeface="Arial"/>
                <a:cs typeface="Arial"/>
                <a:sym typeface="Arial"/>
              </a:rPr>
              <a:t>when the model raises a flag, how often is it right?</a:t>
            </a:r>
            <a:endParaRPr i="1"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Recall (Sensitivity)</a:t>
            </a:r>
            <a:r>
              <a:rPr lang="en" sz="1100">
                <a:solidFill>
                  <a:srgbClr val="000000"/>
                </a:solidFill>
                <a:latin typeface="Arial"/>
                <a:ea typeface="Arial"/>
                <a:cs typeface="Arial"/>
                <a:sym typeface="Arial"/>
              </a:rPr>
              <a:t> – The fraction of actual positive cases the model manages to capture. Put simply: </a:t>
            </a:r>
            <a:r>
              <a:rPr i="1" lang="en" sz="1100">
                <a:solidFill>
                  <a:srgbClr val="000000"/>
                </a:solidFill>
                <a:latin typeface="Arial"/>
                <a:ea typeface="Arial"/>
                <a:cs typeface="Arial"/>
                <a:sym typeface="Arial"/>
              </a:rPr>
              <a:t>out of all true fraud cases, how many did we detect?</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pic>
        <p:nvPicPr>
          <p:cNvPr id="2175" name="Google Shape;2175;p94" title="Screenshot 2025-12-03 221917.png"/>
          <p:cNvPicPr preferRelativeResize="0"/>
          <p:nvPr/>
        </p:nvPicPr>
        <p:blipFill rotWithShape="1">
          <a:blip r:embed="rId3">
            <a:alphaModFix/>
          </a:blip>
          <a:srcRect b="136470" l="-18230" r="68270" t="-133908"/>
          <a:stretch/>
        </p:blipFill>
        <p:spPr>
          <a:xfrm>
            <a:off x="-1749550" y="1784575"/>
            <a:ext cx="5095151" cy="1756575"/>
          </a:xfrm>
          <a:prstGeom prst="rect">
            <a:avLst/>
          </a:prstGeom>
          <a:noFill/>
          <a:ln>
            <a:noFill/>
          </a:ln>
        </p:spPr>
      </p:pic>
      <p:pic>
        <p:nvPicPr>
          <p:cNvPr id="2176" name="Google Shape;2176;p94" title="Screenshot 2025-12-03 221917.png"/>
          <p:cNvPicPr preferRelativeResize="0"/>
          <p:nvPr/>
        </p:nvPicPr>
        <p:blipFill rotWithShape="1">
          <a:blip r:embed="rId3">
            <a:alphaModFix/>
          </a:blip>
          <a:srcRect b="136470" l="-18230" r="68270" t="-133908"/>
          <a:stretch/>
        </p:blipFill>
        <p:spPr>
          <a:xfrm>
            <a:off x="-1630775" y="2273425"/>
            <a:ext cx="5095151" cy="1756575"/>
          </a:xfrm>
          <a:prstGeom prst="rect">
            <a:avLst/>
          </a:prstGeom>
          <a:noFill/>
          <a:ln>
            <a:noFill/>
          </a:ln>
        </p:spPr>
      </p:pic>
      <p:pic>
        <p:nvPicPr>
          <p:cNvPr id="2177" name="Google Shape;2177;p94" title="Screenshot 2025-12-03 221917.png"/>
          <p:cNvPicPr preferRelativeResize="0"/>
          <p:nvPr/>
        </p:nvPicPr>
        <p:blipFill rotWithShape="1">
          <a:blip r:embed="rId3">
            <a:alphaModFix/>
          </a:blip>
          <a:srcRect b="136470" l="-18230" r="68270" t="-133908"/>
          <a:stretch/>
        </p:blipFill>
        <p:spPr>
          <a:xfrm>
            <a:off x="-1478375" y="2425825"/>
            <a:ext cx="5095151" cy="1756575"/>
          </a:xfrm>
          <a:prstGeom prst="rect">
            <a:avLst/>
          </a:prstGeom>
          <a:noFill/>
          <a:ln>
            <a:noFill/>
          </a:ln>
        </p:spPr>
      </p:pic>
      <p:pic>
        <p:nvPicPr>
          <p:cNvPr id="2178" name="Google Shape;2178;p94" title="Screenshot 2025-12-03 221917.png"/>
          <p:cNvPicPr preferRelativeResize="0"/>
          <p:nvPr/>
        </p:nvPicPr>
        <p:blipFill rotWithShape="1">
          <a:blip r:embed="rId3">
            <a:alphaModFix/>
          </a:blip>
          <a:srcRect b="136470" l="-18230" r="68270" t="-133908"/>
          <a:stretch/>
        </p:blipFill>
        <p:spPr>
          <a:xfrm>
            <a:off x="-1325975" y="2578225"/>
            <a:ext cx="5095151" cy="1756575"/>
          </a:xfrm>
          <a:prstGeom prst="rect">
            <a:avLst/>
          </a:prstGeom>
          <a:noFill/>
          <a:ln>
            <a:noFill/>
          </a:ln>
        </p:spPr>
      </p:pic>
      <p:sp>
        <p:nvSpPr>
          <p:cNvPr id="2179" name="Google Shape;2179;p94"/>
          <p:cNvSpPr txBox="1"/>
          <p:nvPr>
            <p:ph idx="2" type="subTitle"/>
          </p:nvPr>
        </p:nvSpPr>
        <p:spPr>
          <a:xfrm>
            <a:off x="6887100" y="1643850"/>
            <a:ext cx="2256900" cy="33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91919"/>
                </a:solidFill>
              </a:rPr>
              <a:t>LogisticRegression catches most fraud but triggers too many false alarms. RandomForest keeps false positives low but misses many cases. </a:t>
            </a:r>
            <a:r>
              <a:rPr lang="en" sz="1200">
                <a:solidFill>
                  <a:srgbClr val="188038"/>
                </a:solidFill>
              </a:rPr>
              <a:t>LightGBM offers the best balance</a:t>
            </a:r>
            <a:r>
              <a:rPr lang="en" sz="1200">
                <a:solidFill>
                  <a:srgbClr val="191919"/>
                </a:solidFill>
              </a:rPr>
              <a:t>, meeting our recall target with solid precision. We recommend LightGBM and fine-tuning its threshold using the business cost function</a:t>
            </a:r>
            <a:endParaRPr sz="1200">
              <a:solidFill>
                <a:srgbClr val="191919"/>
              </a:solidFill>
            </a:endParaRPr>
          </a:p>
        </p:txBody>
      </p:sp>
      <p:pic>
        <p:nvPicPr>
          <p:cNvPr id="2180" name="Google Shape;2180;p94" title="Screenshot 2025-12-03 222806.png"/>
          <p:cNvPicPr preferRelativeResize="0"/>
          <p:nvPr/>
        </p:nvPicPr>
        <p:blipFill>
          <a:blip r:embed="rId4">
            <a:alphaModFix/>
          </a:blip>
          <a:stretch>
            <a:fillRect/>
          </a:stretch>
        </p:blipFill>
        <p:spPr>
          <a:xfrm>
            <a:off x="0" y="3271350"/>
            <a:ext cx="3511101" cy="18721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4" name="Shape 2184"/>
        <p:cNvGrpSpPr/>
        <p:nvPr/>
      </p:nvGrpSpPr>
      <p:grpSpPr>
        <a:xfrm>
          <a:off x="0" y="0"/>
          <a:ext cx="0" cy="0"/>
          <a:chOff x="0" y="0"/>
          <a:chExt cx="0" cy="0"/>
        </a:xfrm>
      </p:grpSpPr>
      <p:sp>
        <p:nvSpPr>
          <p:cNvPr id="2185" name="Google Shape;2185;p95"/>
          <p:cNvSpPr txBox="1"/>
          <p:nvPr>
            <p:ph type="title"/>
          </p:nvPr>
        </p:nvSpPr>
        <p:spPr>
          <a:xfrm>
            <a:off x="720000" y="837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confusion matrix and cost-based analyses</a:t>
            </a:r>
            <a:endParaRPr/>
          </a:p>
        </p:txBody>
      </p:sp>
      <p:sp>
        <p:nvSpPr>
          <p:cNvPr id="2186" name="Google Shape;2186;p95"/>
          <p:cNvSpPr txBox="1"/>
          <p:nvPr>
            <p:ph idx="2" type="subTitle"/>
          </p:nvPr>
        </p:nvSpPr>
        <p:spPr>
          <a:xfrm>
            <a:off x="45975" y="636225"/>
            <a:ext cx="3754200" cy="6177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 sz="1300">
                <a:solidFill>
                  <a:srgbClr val="000000"/>
                </a:solidFill>
                <a:latin typeface="Arial"/>
                <a:ea typeface="Arial"/>
                <a:cs typeface="Arial"/>
                <a:sym typeface="Arial"/>
              </a:rPr>
              <a:t>Confusion Matrix for the best model</a:t>
            </a:r>
            <a:endParaRPr b="1" sz="1300">
              <a:solidFill>
                <a:srgbClr val="000000"/>
              </a:solidFill>
              <a:latin typeface="Arial"/>
              <a:ea typeface="Arial"/>
              <a:cs typeface="Arial"/>
              <a:sym typeface="Arial"/>
            </a:endParaRPr>
          </a:p>
          <a:p>
            <a:pPr indent="0" lvl="0" marL="457200" rtl="0" algn="l">
              <a:spcBef>
                <a:spcPts val="1200"/>
              </a:spcBef>
              <a:spcAft>
                <a:spcPts val="1200"/>
              </a:spcAft>
              <a:buNone/>
            </a:pPr>
            <a:r>
              <a:t/>
            </a:r>
            <a:endParaRPr sz="1100">
              <a:solidFill>
                <a:srgbClr val="000000"/>
              </a:solidFill>
              <a:latin typeface="Arial"/>
              <a:ea typeface="Arial"/>
              <a:cs typeface="Arial"/>
              <a:sym typeface="Arial"/>
            </a:endParaRPr>
          </a:p>
        </p:txBody>
      </p:sp>
      <p:pic>
        <p:nvPicPr>
          <p:cNvPr id="2187" name="Google Shape;2187;p95" title="Screenshot 2025-12-03 223746.png"/>
          <p:cNvPicPr preferRelativeResize="0"/>
          <p:nvPr/>
        </p:nvPicPr>
        <p:blipFill>
          <a:blip r:embed="rId3">
            <a:alphaModFix/>
          </a:blip>
          <a:stretch>
            <a:fillRect/>
          </a:stretch>
        </p:blipFill>
        <p:spPr>
          <a:xfrm>
            <a:off x="0" y="1253925"/>
            <a:ext cx="2630875" cy="1818150"/>
          </a:xfrm>
          <a:prstGeom prst="rect">
            <a:avLst/>
          </a:prstGeom>
          <a:noFill/>
          <a:ln>
            <a:noFill/>
          </a:ln>
        </p:spPr>
      </p:pic>
      <p:sp>
        <p:nvSpPr>
          <p:cNvPr id="2188" name="Google Shape;2188;p95"/>
          <p:cNvSpPr txBox="1"/>
          <p:nvPr>
            <p:ph idx="1" type="subTitle"/>
          </p:nvPr>
        </p:nvSpPr>
        <p:spPr>
          <a:xfrm>
            <a:off x="5419525" y="1024675"/>
            <a:ext cx="3724500" cy="1898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Cost-based Analyses :</a:t>
            </a:r>
            <a:endParaRPr/>
          </a:p>
          <a:p>
            <a:pPr indent="-317500" lvl="0" marL="457200" rtl="0" algn="l">
              <a:spcBef>
                <a:spcPts val="0"/>
              </a:spcBef>
              <a:spcAft>
                <a:spcPts val="0"/>
              </a:spcAft>
              <a:buSzPts val="1400"/>
              <a:buAutoNum type="arabicPeriod"/>
            </a:pPr>
            <a:r>
              <a:rPr lang="en"/>
              <a:t>We convert precision and recall into “per 100 fraud cases” so stakeholders can see the real trade-offs: investigations vs.</a:t>
            </a:r>
            <a:r>
              <a:rPr lang="en"/>
              <a:t> </a:t>
            </a:r>
            <a:r>
              <a:rPr lang="en"/>
              <a:t>missed losses. </a:t>
            </a:r>
            <a:endParaRPr/>
          </a:p>
          <a:p>
            <a:pPr indent="-317500" lvl="0" marL="457200" rtl="0" algn="l">
              <a:spcBef>
                <a:spcPts val="0"/>
              </a:spcBef>
              <a:spcAft>
                <a:spcPts val="0"/>
              </a:spcAft>
              <a:buSzPts val="1400"/>
              <a:buAutoNum type="arabicPeriod"/>
            </a:pPr>
            <a:r>
              <a:rPr lang="en"/>
              <a:t>Using C_FP = $10 and C_FN= $200, </a:t>
            </a:r>
            <a:endParaRPr/>
          </a:p>
        </p:txBody>
      </p:sp>
      <p:sp>
        <p:nvSpPr>
          <p:cNvPr id="2189" name="Google Shape;2189;p95"/>
          <p:cNvSpPr txBox="1"/>
          <p:nvPr>
            <p:ph idx="2" type="subTitle"/>
          </p:nvPr>
        </p:nvSpPr>
        <p:spPr>
          <a:xfrm>
            <a:off x="5389825" y="2785125"/>
            <a:ext cx="3754200" cy="2284800"/>
          </a:xfrm>
          <a:prstGeom prst="rect">
            <a:avLst/>
          </a:prstGeom>
        </p:spPr>
        <p:txBody>
          <a:bodyPr anchorCtr="0" anchor="t" bIns="91425" lIns="91425" spcFirstLastPara="1" rIns="91425" wrap="square" tIns="91425">
            <a:noAutofit/>
          </a:bodyPr>
          <a:lstStyle/>
          <a:p>
            <a:pPr indent="0" lvl="0" marL="457200" rtl="0" algn="l">
              <a:spcBef>
                <a:spcPts val="1200"/>
              </a:spcBef>
              <a:spcAft>
                <a:spcPts val="0"/>
              </a:spcAft>
              <a:buNone/>
            </a:pPr>
            <a:r>
              <a:rPr b="1" lang="en" sz="1100">
                <a:solidFill>
                  <a:srgbClr val="000000"/>
                </a:solidFill>
                <a:latin typeface="Arial"/>
                <a:ea typeface="Arial"/>
                <a:cs typeface="Arial"/>
                <a:sym typeface="Arial"/>
              </a:rPr>
              <a:t>Findings &amp; Implications:</a:t>
            </a:r>
            <a:endParaRPr b="1" sz="1100">
              <a:solidFill>
                <a:srgbClr val="000000"/>
              </a:solidFill>
              <a:latin typeface="Arial"/>
              <a:ea typeface="Arial"/>
              <a:cs typeface="Arial"/>
              <a:sym typeface="Arial"/>
            </a:endParaRPr>
          </a:p>
          <a:p>
            <a:pPr indent="0" lvl="0" marL="457200" rtl="0" algn="l">
              <a:spcBef>
                <a:spcPts val="1200"/>
              </a:spcBef>
              <a:spcAft>
                <a:spcPts val="1200"/>
              </a:spcAft>
              <a:buNone/>
            </a:pPr>
            <a:r>
              <a:rPr lang="en" sz="1100">
                <a:solidFill>
                  <a:srgbClr val="000000"/>
                </a:solidFill>
                <a:latin typeface="Arial"/>
                <a:ea typeface="Arial"/>
                <a:cs typeface="Arial"/>
                <a:sym typeface="Arial"/>
              </a:rPr>
              <a:t>LogisticRegression has the lowest cost but would overload the investigation team. RandomForest keeps investigations low but misses too much fraud. LightGBM strikes the best balance and meets our recall target. We recommend using LightGBM as the baseline, tuning its threshold with a cost sweep, and running a small pilot to confirm real-world impact.</a:t>
            </a:r>
            <a:endParaRPr b="1" sz="1300">
              <a:solidFill>
                <a:srgbClr val="000000"/>
              </a:solidFill>
              <a:latin typeface="Arial"/>
              <a:ea typeface="Arial"/>
              <a:cs typeface="Arial"/>
              <a:sym typeface="Arial"/>
            </a:endParaRPr>
          </a:p>
        </p:txBody>
      </p:sp>
      <p:sp>
        <p:nvSpPr>
          <p:cNvPr id="2190" name="Google Shape;2190;p95"/>
          <p:cNvSpPr txBox="1"/>
          <p:nvPr>
            <p:ph idx="2" type="subTitle"/>
          </p:nvPr>
        </p:nvSpPr>
        <p:spPr>
          <a:xfrm>
            <a:off x="0" y="2963850"/>
            <a:ext cx="1776900" cy="5727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b="1" lang="en" sz="1300">
                <a:solidFill>
                  <a:srgbClr val="000000"/>
                </a:solidFill>
                <a:latin typeface="Arial"/>
                <a:ea typeface="Arial"/>
                <a:cs typeface="Arial"/>
                <a:sym typeface="Arial"/>
              </a:rPr>
              <a:t>Coast </a:t>
            </a:r>
            <a:r>
              <a:rPr b="1" lang="en" sz="1300">
                <a:solidFill>
                  <a:srgbClr val="000000"/>
                </a:solidFill>
                <a:latin typeface="Arial"/>
                <a:ea typeface="Arial"/>
                <a:cs typeface="Arial"/>
                <a:sym typeface="Arial"/>
              </a:rPr>
              <a:t>sweep</a:t>
            </a:r>
            <a:endParaRPr sz="1100">
              <a:solidFill>
                <a:srgbClr val="000000"/>
              </a:solidFill>
              <a:latin typeface="Arial"/>
              <a:ea typeface="Arial"/>
              <a:cs typeface="Arial"/>
              <a:sym typeface="Arial"/>
            </a:endParaRPr>
          </a:p>
        </p:txBody>
      </p:sp>
      <p:pic>
        <p:nvPicPr>
          <p:cNvPr id="2191" name="Google Shape;2191;p95" title="Screenshot 2025-12-03 224832.png"/>
          <p:cNvPicPr preferRelativeResize="0"/>
          <p:nvPr/>
        </p:nvPicPr>
        <p:blipFill>
          <a:blip r:embed="rId4">
            <a:alphaModFix/>
          </a:blip>
          <a:stretch>
            <a:fillRect/>
          </a:stretch>
        </p:blipFill>
        <p:spPr>
          <a:xfrm>
            <a:off x="0" y="3720175"/>
            <a:ext cx="3534901" cy="14233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p9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Error Analyses and Model Limitations</a:t>
            </a:r>
            <a:endParaRPr/>
          </a:p>
        </p:txBody>
      </p:sp>
      <p:sp>
        <p:nvSpPr>
          <p:cNvPr id="2197" name="Google Shape;2197;p96"/>
          <p:cNvSpPr txBox="1"/>
          <p:nvPr>
            <p:ph idx="2" type="subTitle"/>
          </p:nvPr>
        </p:nvSpPr>
        <p:spPr>
          <a:xfrm>
            <a:off x="0" y="1274325"/>
            <a:ext cx="5891700" cy="18306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 sz="1300">
                <a:solidFill>
                  <a:srgbClr val="000000"/>
                </a:solidFill>
                <a:latin typeface="Arial"/>
                <a:ea typeface="Arial"/>
                <a:cs typeface="Arial"/>
                <a:sym typeface="Arial"/>
              </a:rPr>
              <a:t>FP/FN Case Study — Key Insights &amp; Fixes</a:t>
            </a:r>
            <a:endParaRPr b="1" sz="13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Why errors happen:</a:t>
            </a:r>
            <a:r>
              <a:rPr lang="en" sz="1100">
                <a:solidFill>
                  <a:srgbClr val="000000"/>
                </a:solidFill>
                <a:latin typeface="Arial"/>
                <a:ea typeface="Arial"/>
                <a:cs typeface="Arial"/>
                <a:sym typeface="Arial"/>
              </a:rPr>
              <a:t> FPs come from legitimate outliers lacking context (specialty, contracts, payer mix), while FNs stem from subtle or distributed fraud patterns that static provider-level features cannot capture.</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What’s missing:</a:t>
            </a:r>
            <a:r>
              <a:rPr lang="en" sz="1100">
                <a:solidFill>
                  <a:srgbClr val="000000"/>
                </a:solidFill>
                <a:latin typeface="Arial"/>
                <a:ea typeface="Arial"/>
                <a:cs typeface="Arial"/>
                <a:sym typeface="Arial"/>
              </a:rPr>
              <a:t> No temporal or network signals to detect shifts or coordinated behavior; limited labels for certain fraud modes; LightGBM overly sensitive to feature extremes.</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How to improve:</a:t>
            </a:r>
            <a:r>
              <a:rPr lang="en" sz="1100">
                <a:solidFill>
                  <a:srgbClr val="000000"/>
                </a:solidFill>
                <a:latin typeface="Arial"/>
                <a:ea typeface="Arial"/>
                <a:cs typeface="Arial"/>
                <a:sym typeface="Arial"/>
              </a:rPr>
              <a:t> Add temporal + network features, enrich contextual fields, use SHAP to target failure patterns, apply cost-based thresholding, and consider an anomaly-detection branch for coordinated activity.</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sp>
        <p:nvSpPr>
          <p:cNvPr id="2202" name="Google Shape;2202;p97"/>
          <p:cNvSpPr txBox="1"/>
          <p:nvPr>
            <p:ph type="title"/>
          </p:nvPr>
        </p:nvSpPr>
        <p:spPr>
          <a:xfrm>
            <a:off x="720000" y="311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False Positive Examples (Predicted Fraud, Actually Legitimate)</a:t>
            </a:r>
            <a:endParaRPr/>
          </a:p>
        </p:txBody>
      </p:sp>
      <p:sp>
        <p:nvSpPr>
          <p:cNvPr id="2203" name="Google Shape;2203;p97"/>
          <p:cNvSpPr txBox="1"/>
          <p:nvPr>
            <p:ph idx="1" type="subTitle"/>
          </p:nvPr>
        </p:nvSpPr>
        <p:spPr>
          <a:xfrm>
            <a:off x="5518500" y="1445075"/>
            <a:ext cx="3625500" cy="20037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PRV51285</a:t>
            </a:r>
            <a:br>
              <a:rPr b="1" lang="en" sz="1100">
                <a:solidFill>
                  <a:srgbClr val="000000"/>
                </a:solidFill>
                <a:latin typeface="Arial"/>
                <a:ea typeface="Arial"/>
                <a:cs typeface="Arial"/>
                <a:sym typeface="Arial"/>
              </a:rPr>
            </a:br>
            <a:endParaRPr b="1"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Predicted probability: 0.985 → flagged as fraud</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Features: MaxMonthlyReimbursement = 57,050; AvgAge = 73; InpatientReimbursement = 161,000</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
        <p:nvSpPr>
          <p:cNvPr id="2204" name="Google Shape;2204;p97"/>
          <p:cNvSpPr txBox="1"/>
          <p:nvPr>
            <p:ph idx="2" type="subTitle"/>
          </p:nvPr>
        </p:nvSpPr>
        <p:spPr>
          <a:xfrm>
            <a:off x="0" y="814550"/>
            <a:ext cx="3905100" cy="33435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t/>
            </a:r>
            <a:endParaRPr b="1" sz="13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PRV55850</a:t>
            </a:r>
            <a:br>
              <a:rPr b="1" lang="en" sz="1100">
                <a:solidFill>
                  <a:srgbClr val="000000"/>
                </a:solidFill>
                <a:latin typeface="Arial"/>
                <a:ea typeface="Arial"/>
                <a:cs typeface="Arial"/>
                <a:sym typeface="Arial"/>
              </a:rPr>
            </a:br>
            <a:endParaRPr b="1"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Predicted probability: 0.985 → flagged as fraud</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Features: MaxMonthlyReimbursement = 108,840; AvgAge = 71; InpatientReimbursement = 348,000</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br>
              <a:rPr lang="en" sz="1100">
                <a:solidFill>
                  <a:srgbClr val="000000"/>
                </a:solidFill>
                <a:latin typeface="Arial"/>
                <a:ea typeface="Arial"/>
                <a:cs typeface="Arial"/>
                <a:sym typeface="Arial"/>
              </a:rPr>
            </a:br>
            <a:r>
              <a:rPr b="1" lang="en" sz="1100">
                <a:solidFill>
                  <a:srgbClr val="000000"/>
                </a:solidFill>
                <a:latin typeface="Arial"/>
                <a:ea typeface="Arial"/>
                <a:cs typeface="Arial"/>
                <a:sym typeface="Arial"/>
              </a:rPr>
              <a:t>Takeaway:</a:t>
            </a:r>
            <a:r>
              <a:rPr lang="en" sz="1100">
                <a:solidFill>
                  <a:srgbClr val="000000"/>
                </a:solidFill>
                <a:latin typeface="Arial"/>
                <a:ea typeface="Arial"/>
                <a:cs typeface="Arial"/>
                <a:sym typeface="Arial"/>
              </a:rPr>
              <a:t> High reimbursement values and older patient populations caused the model to misclassify these legitimate providers as fraud.</a:t>
            </a:r>
            <a:endParaRPr sz="1100">
              <a:solidFill>
                <a:srgbClr val="000000"/>
              </a:solidFill>
              <a:latin typeface="Arial"/>
              <a:ea typeface="Arial"/>
              <a:cs typeface="Arial"/>
              <a:sym typeface="Arial"/>
            </a:endParaRPr>
          </a:p>
          <a:p>
            <a:pPr indent="0" lvl="0" marL="91440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8" name="Shape 2208"/>
        <p:cNvGrpSpPr/>
        <p:nvPr/>
      </p:nvGrpSpPr>
      <p:grpSpPr>
        <a:xfrm>
          <a:off x="0" y="0"/>
          <a:ext cx="0" cy="0"/>
          <a:chOff x="0" y="0"/>
          <a:chExt cx="0" cy="0"/>
        </a:xfrm>
      </p:grpSpPr>
      <p:sp>
        <p:nvSpPr>
          <p:cNvPr id="2209" name="Google Shape;2209;p98"/>
          <p:cNvSpPr txBox="1"/>
          <p:nvPr>
            <p:ph type="title"/>
          </p:nvPr>
        </p:nvSpPr>
        <p:spPr>
          <a:xfrm>
            <a:off x="720000" y="5173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False Negative Examples (Missed Fraud)</a:t>
            </a:r>
            <a:endParaRPr/>
          </a:p>
        </p:txBody>
      </p:sp>
      <p:sp>
        <p:nvSpPr>
          <p:cNvPr id="2210" name="Google Shape;2210;p98"/>
          <p:cNvSpPr txBox="1"/>
          <p:nvPr>
            <p:ph idx="1" type="subTitle"/>
          </p:nvPr>
        </p:nvSpPr>
        <p:spPr>
          <a:xfrm>
            <a:off x="4881006" y="1858950"/>
            <a:ext cx="3543000" cy="1830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100">
                <a:solidFill>
                  <a:srgbClr val="000000"/>
                </a:solidFill>
                <a:latin typeface="Arial"/>
                <a:ea typeface="Arial"/>
                <a:cs typeface="Arial"/>
                <a:sym typeface="Arial"/>
              </a:rPr>
              <a:t>PRV51285</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Predicted probability: 0.985 → flagged as fraud</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Features: MaxMonthlyReimbursement = 57,050; AvgAge = 73; InpatientReimbursement = 161,000</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
        <p:nvSpPr>
          <p:cNvPr id="2211" name="Google Shape;2211;p98"/>
          <p:cNvSpPr txBox="1"/>
          <p:nvPr>
            <p:ph idx="2" type="subTitle"/>
          </p:nvPr>
        </p:nvSpPr>
        <p:spPr>
          <a:xfrm>
            <a:off x="720000" y="1858950"/>
            <a:ext cx="3543000" cy="3284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100">
                <a:solidFill>
                  <a:srgbClr val="000000"/>
                </a:solidFill>
                <a:latin typeface="Arial"/>
                <a:ea typeface="Arial"/>
                <a:cs typeface="Arial"/>
                <a:sym typeface="Arial"/>
              </a:rPr>
              <a:t>PRV55850</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Predicted probability: 0.985 → flagged as fraud</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Features: MaxMonthlyReimbursement = 108,840; AvgAge = 71; InpatientReimbursement = 348,000</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Takeaway:</a:t>
            </a:r>
            <a:r>
              <a:rPr lang="en" sz="1100">
                <a:solidFill>
                  <a:srgbClr val="000000"/>
                </a:solidFill>
                <a:latin typeface="Arial"/>
                <a:ea typeface="Arial"/>
                <a:cs typeface="Arial"/>
                <a:sym typeface="Arial"/>
              </a:rPr>
              <a:t> High reimbursement values and older patient populations caused the model to misclassify these legitimate providers as fraud</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5" name="Shape 2215"/>
        <p:cNvGrpSpPr/>
        <p:nvPr/>
      </p:nvGrpSpPr>
      <p:grpSpPr>
        <a:xfrm>
          <a:off x="0" y="0"/>
          <a:ext cx="0" cy="0"/>
          <a:chOff x="0" y="0"/>
          <a:chExt cx="0" cy="0"/>
        </a:xfrm>
      </p:grpSpPr>
      <p:sp>
        <p:nvSpPr>
          <p:cNvPr id="2216" name="Google Shape;2216;p9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217" name="Google Shape;2217;p99"/>
          <p:cNvSpPr txBox="1"/>
          <p:nvPr>
            <p:ph idx="1" type="subTitle"/>
          </p:nvPr>
        </p:nvSpPr>
        <p:spPr>
          <a:xfrm>
            <a:off x="4881006" y="1786675"/>
            <a:ext cx="3543000" cy="18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99"/>
          <p:cNvSpPr txBox="1"/>
          <p:nvPr>
            <p:ph idx="2" type="subTitle"/>
          </p:nvPr>
        </p:nvSpPr>
        <p:spPr>
          <a:xfrm>
            <a:off x="720000" y="1786675"/>
            <a:ext cx="3543000" cy="18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219" name="Google Shape;2219;p99" title="Screenshot 2025-12-03 234551.png"/>
          <p:cNvPicPr preferRelativeResize="0"/>
          <p:nvPr/>
        </p:nvPicPr>
        <p:blipFill>
          <a:blip r:embed="rId3">
            <a:alphaModFix/>
          </a:blip>
          <a:stretch>
            <a:fillRect/>
          </a:stretch>
        </p:blipFill>
        <p:spPr>
          <a:xfrm>
            <a:off x="1" y="0"/>
            <a:ext cx="9114450" cy="5143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3" name="Shape 2223"/>
        <p:cNvGrpSpPr/>
        <p:nvPr/>
      </p:nvGrpSpPr>
      <p:grpSpPr>
        <a:xfrm>
          <a:off x="0" y="0"/>
          <a:ext cx="0" cy="0"/>
          <a:chOff x="0" y="0"/>
          <a:chExt cx="0" cy="0"/>
        </a:xfrm>
      </p:grpSpPr>
      <p:sp>
        <p:nvSpPr>
          <p:cNvPr id="2224" name="Google Shape;2224;p100"/>
          <p:cNvSpPr txBox="1"/>
          <p:nvPr/>
        </p:nvSpPr>
        <p:spPr>
          <a:xfrm>
            <a:off x="2465850" y="2042400"/>
            <a:ext cx="4212300" cy="10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500">
                <a:solidFill>
                  <a:srgbClr val="0C0A9E"/>
                </a:solidFill>
                <a:latin typeface="IBM Plex Mono"/>
                <a:ea typeface="IBM Plex Mono"/>
                <a:cs typeface="IBM Plex Mono"/>
                <a:sym typeface="IBM Plex Mono"/>
              </a:rPr>
              <a:t>Thanks!</a:t>
            </a:r>
            <a:endParaRPr b="1" sz="6500">
              <a:solidFill>
                <a:srgbClr val="0C0A9E"/>
              </a:solidFill>
              <a:latin typeface="IBM Plex Mono"/>
              <a:ea typeface="IBM Plex Mono"/>
              <a:cs typeface="IBM Plex Mono"/>
              <a:sym typeface="IBM Plex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38"/>
          <p:cNvSpPr txBox="1"/>
          <p:nvPr>
            <p:ph type="title"/>
          </p:nvPr>
        </p:nvSpPr>
        <p:spPr>
          <a:xfrm>
            <a:off x="720000" y="445025"/>
            <a:ext cx="8333100" cy="5727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lang="en">
                <a:latin typeface="Arial"/>
                <a:ea typeface="Arial"/>
                <a:cs typeface="Arial"/>
                <a:sym typeface="Arial"/>
              </a:rPr>
              <a:t>Data Quality Assessment - Data Cleaning</a:t>
            </a:r>
            <a:endParaRPr>
              <a:latin typeface="Arial"/>
              <a:ea typeface="Arial"/>
              <a:cs typeface="Arial"/>
              <a:sym typeface="Arial"/>
            </a:endParaRPr>
          </a:p>
          <a:p>
            <a:pPr indent="0" lvl="0" marL="0" rtl="0" algn="l">
              <a:lnSpc>
                <a:spcPct val="115000"/>
              </a:lnSpc>
              <a:spcBef>
                <a:spcPts val="1800"/>
              </a:spcBef>
              <a:spcAft>
                <a:spcPts val="0"/>
              </a:spcAft>
              <a:buNone/>
            </a:pPr>
            <a:r>
              <a:t/>
            </a:r>
            <a:endParaRPr>
              <a:latin typeface="Arial"/>
              <a:ea typeface="Arial"/>
              <a:cs typeface="Arial"/>
              <a:sym typeface="Arial"/>
            </a:endParaRPr>
          </a:p>
          <a:p>
            <a:pPr indent="0" lvl="0" marL="0" rtl="0" algn="l">
              <a:spcBef>
                <a:spcPts val="1200"/>
              </a:spcBef>
              <a:spcAft>
                <a:spcPts val="0"/>
              </a:spcAft>
              <a:buNone/>
            </a:pPr>
            <a:r>
              <a:t/>
            </a:r>
            <a:endParaRPr/>
          </a:p>
        </p:txBody>
      </p:sp>
      <p:sp>
        <p:nvSpPr>
          <p:cNvPr id="1554" name="Google Shape;1554;p38"/>
          <p:cNvSpPr txBox="1"/>
          <p:nvPr>
            <p:ph idx="2" type="subTitle"/>
          </p:nvPr>
        </p:nvSpPr>
        <p:spPr>
          <a:xfrm>
            <a:off x="720000" y="1533050"/>
            <a:ext cx="8540700" cy="23793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Fixed Inconsistencies:</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Standardized </a:t>
            </a:r>
            <a:r>
              <a:rPr lang="en" sz="1350">
                <a:solidFill>
                  <a:schemeClr val="accent1"/>
                </a:solidFill>
                <a:latin typeface="Courier New"/>
                <a:ea typeface="Courier New"/>
                <a:cs typeface="Courier New"/>
                <a:sym typeface="Courier New"/>
              </a:rPr>
              <a:t>RenalDiseaseIndicator</a:t>
            </a:r>
            <a:r>
              <a:rPr lang="en" sz="1350">
                <a:solidFill>
                  <a:srgbClr val="000000"/>
                </a:solidFill>
                <a:latin typeface="Arial"/>
                <a:ea typeface="Arial"/>
                <a:cs typeface="Arial"/>
                <a:sym typeface="Arial"/>
              </a:rPr>
              <a:t>: 'Y' → 1, '0' → 0</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Converted all dates to datetime format</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Replaced County '0' with mode value</a:t>
            </a:r>
            <a:endParaRPr sz="1350">
              <a:solidFill>
                <a:srgbClr val="000000"/>
              </a:solidFill>
              <a:latin typeface="Arial"/>
              <a:ea typeface="Arial"/>
              <a:cs typeface="Arial"/>
              <a:sym typeface="Arial"/>
            </a:endParaRPr>
          </a:p>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Validated:</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No duplicate claims</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All dates logically consistent</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Outliers investigated and retained (legitimate high-cost treatments)</a:t>
            </a:r>
            <a:endParaRPr sz="1350">
              <a:solidFill>
                <a:srgbClr val="000000"/>
              </a:solidFill>
              <a:latin typeface="Arial"/>
              <a:ea typeface="Arial"/>
              <a:cs typeface="Arial"/>
              <a:sym typeface="Arial"/>
            </a:endParaRPr>
          </a:p>
          <a:p>
            <a:pPr indent="0" lvl="0" marL="457200" rtl="0" algn="l">
              <a:spcBef>
                <a:spcPts val="1400"/>
              </a:spcBef>
              <a:spcAft>
                <a:spcPts val="700"/>
              </a:spcAft>
              <a:buNone/>
            </a:pPr>
            <a:r>
              <a:t/>
            </a:r>
            <a:endParaRPr b="1" sz="1350">
              <a:solidFill>
                <a:srgbClr val="000000"/>
              </a:solidFill>
              <a:latin typeface="Arial"/>
              <a:ea typeface="Arial"/>
              <a:cs typeface="Arial"/>
              <a:sym typeface="Arial"/>
            </a:endParaRPr>
          </a:p>
        </p:txBody>
      </p:sp>
      <p:grpSp>
        <p:nvGrpSpPr>
          <p:cNvPr id="1555" name="Google Shape;1555;p38"/>
          <p:cNvGrpSpPr/>
          <p:nvPr/>
        </p:nvGrpSpPr>
        <p:grpSpPr>
          <a:xfrm>
            <a:off x="-123925" y="4132283"/>
            <a:ext cx="4558967" cy="1141122"/>
            <a:chOff x="-123925" y="4132283"/>
            <a:chExt cx="4558967" cy="1141122"/>
          </a:xfrm>
        </p:grpSpPr>
        <p:grpSp>
          <p:nvGrpSpPr>
            <p:cNvPr id="1556" name="Google Shape;1556;p38"/>
            <p:cNvGrpSpPr/>
            <p:nvPr/>
          </p:nvGrpSpPr>
          <p:grpSpPr>
            <a:xfrm>
              <a:off x="-2" y="4132283"/>
              <a:ext cx="2308406" cy="1141122"/>
              <a:chOff x="-2" y="4132283"/>
              <a:chExt cx="2308406" cy="1141122"/>
            </a:xfrm>
          </p:grpSpPr>
          <p:sp>
            <p:nvSpPr>
              <p:cNvPr id="1557" name="Google Shape;1557;p38"/>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8"/>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9" name="Google Shape;1559;p38"/>
            <p:cNvGrpSpPr/>
            <p:nvPr/>
          </p:nvGrpSpPr>
          <p:grpSpPr>
            <a:xfrm>
              <a:off x="-123925" y="4386226"/>
              <a:ext cx="4558967" cy="134100"/>
              <a:chOff x="796100" y="3019701"/>
              <a:chExt cx="4558967" cy="134100"/>
            </a:xfrm>
          </p:grpSpPr>
          <p:sp>
            <p:nvSpPr>
              <p:cNvPr id="1560" name="Google Shape;1560;p38"/>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1" name="Google Shape;1561;p38"/>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562" name="Google Shape;1562;p38"/>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39"/>
          <p:cNvSpPr txBox="1"/>
          <p:nvPr>
            <p:ph type="title"/>
          </p:nvPr>
        </p:nvSpPr>
        <p:spPr>
          <a:xfrm>
            <a:off x="720000" y="445025"/>
            <a:ext cx="8333100" cy="5727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lang="en">
                <a:latin typeface="Arial"/>
                <a:ea typeface="Arial"/>
                <a:cs typeface="Arial"/>
                <a:sym typeface="Arial"/>
              </a:rPr>
              <a:t>Behavioral Differences - Financial Patterns</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15000"/>
              </a:lnSpc>
              <a:spcBef>
                <a:spcPts val="1800"/>
              </a:spcBef>
              <a:spcAft>
                <a:spcPts val="0"/>
              </a:spcAft>
              <a:buNone/>
            </a:pPr>
            <a:r>
              <a:t/>
            </a:r>
            <a:endParaRPr>
              <a:latin typeface="Arial"/>
              <a:ea typeface="Arial"/>
              <a:cs typeface="Arial"/>
              <a:sym typeface="Arial"/>
            </a:endParaRPr>
          </a:p>
          <a:p>
            <a:pPr indent="0" lvl="0" marL="0" rtl="0" algn="l">
              <a:spcBef>
                <a:spcPts val="1200"/>
              </a:spcBef>
              <a:spcAft>
                <a:spcPts val="0"/>
              </a:spcAft>
              <a:buNone/>
            </a:pPr>
            <a:r>
              <a:t/>
            </a:r>
            <a:endParaRPr/>
          </a:p>
        </p:txBody>
      </p:sp>
      <p:sp>
        <p:nvSpPr>
          <p:cNvPr id="1568" name="Google Shape;1568;p39"/>
          <p:cNvSpPr txBox="1"/>
          <p:nvPr>
            <p:ph idx="2" type="subTitle"/>
          </p:nvPr>
        </p:nvSpPr>
        <p:spPr>
          <a:xfrm>
            <a:off x="720000" y="1783700"/>
            <a:ext cx="8540700" cy="11412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Font typeface="Arial"/>
              <a:buChar char="●"/>
            </a:pPr>
            <a:r>
              <a:rPr b="1" lang="en" sz="1350">
                <a:solidFill>
                  <a:srgbClr val="000000"/>
                </a:solidFill>
                <a:latin typeface="Arial"/>
                <a:ea typeface="Arial"/>
                <a:cs typeface="Arial"/>
                <a:sym typeface="Arial"/>
              </a:rPr>
              <a:t>Key Findings:</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Fraudulent providers have </a:t>
            </a:r>
            <a:r>
              <a:rPr b="1" lang="en" sz="1350">
                <a:solidFill>
                  <a:srgbClr val="000000"/>
                </a:solidFill>
                <a:latin typeface="Arial"/>
                <a:ea typeface="Arial"/>
                <a:cs typeface="Arial"/>
                <a:sym typeface="Arial"/>
              </a:rPr>
              <a:t>higher total reimbursement</a:t>
            </a:r>
            <a:r>
              <a:rPr lang="en" sz="1350">
                <a:solidFill>
                  <a:srgbClr val="000000"/>
                </a:solidFill>
                <a:latin typeface="Arial"/>
                <a:ea typeface="Arial"/>
                <a:cs typeface="Arial"/>
                <a:sym typeface="Arial"/>
              </a:rPr>
              <a:t> amounts</a:t>
            </a:r>
            <a:endParaRPr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Fraudulent providers have </a:t>
            </a:r>
            <a:r>
              <a:rPr b="1" lang="en" sz="1350">
                <a:solidFill>
                  <a:srgbClr val="000000"/>
                </a:solidFill>
                <a:latin typeface="Arial"/>
                <a:ea typeface="Arial"/>
                <a:cs typeface="Arial"/>
                <a:sym typeface="Arial"/>
              </a:rPr>
              <a:t>higher mean claim amounts</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Fraudulent providers have </a:t>
            </a:r>
            <a:r>
              <a:rPr b="1" lang="en" sz="1350">
                <a:solidFill>
                  <a:srgbClr val="000000"/>
                </a:solidFill>
                <a:latin typeface="Arial"/>
                <a:ea typeface="Arial"/>
                <a:cs typeface="Arial"/>
                <a:sym typeface="Arial"/>
              </a:rPr>
              <a:t>higher maximum claim amounts</a:t>
            </a:r>
            <a:endParaRPr b="1" sz="1350">
              <a:solidFill>
                <a:srgbClr val="000000"/>
              </a:solidFill>
              <a:latin typeface="Arial"/>
              <a:ea typeface="Arial"/>
              <a:cs typeface="Arial"/>
              <a:sym typeface="Arial"/>
            </a:endParaRPr>
          </a:p>
          <a:p>
            <a:pPr indent="-314325" lvl="1" marL="914400" rtl="0" algn="l">
              <a:lnSpc>
                <a:spcPct val="115000"/>
              </a:lnSpc>
              <a:spcBef>
                <a:spcPts val="0"/>
              </a:spcBef>
              <a:spcAft>
                <a:spcPts val="0"/>
              </a:spcAft>
              <a:buClr>
                <a:srgbClr val="000000"/>
              </a:buClr>
              <a:buSzPts val="1350"/>
              <a:buFont typeface="Arial"/>
              <a:buAutoNum type="alphaLcPeriod"/>
            </a:pPr>
            <a:r>
              <a:rPr lang="en" sz="1350">
                <a:solidFill>
                  <a:srgbClr val="000000"/>
                </a:solidFill>
                <a:latin typeface="Arial"/>
                <a:ea typeface="Arial"/>
                <a:cs typeface="Arial"/>
                <a:sym typeface="Arial"/>
              </a:rPr>
              <a:t>More diverse inpatient/outpatient reimbursement ratios</a:t>
            </a:r>
            <a:endParaRPr b="1" sz="1350">
              <a:solidFill>
                <a:srgbClr val="000000"/>
              </a:solidFill>
              <a:latin typeface="Arial"/>
              <a:ea typeface="Arial"/>
              <a:cs typeface="Arial"/>
              <a:sym typeface="Arial"/>
            </a:endParaRPr>
          </a:p>
          <a:p>
            <a:pPr indent="0" lvl="0" marL="0" rtl="0" algn="l">
              <a:spcBef>
                <a:spcPts val="1400"/>
              </a:spcBef>
              <a:spcAft>
                <a:spcPts val="0"/>
              </a:spcAft>
              <a:buNone/>
            </a:pPr>
            <a:r>
              <a:t/>
            </a:r>
            <a:endParaRPr b="1" sz="1350">
              <a:solidFill>
                <a:srgbClr val="000000"/>
              </a:solidFill>
              <a:latin typeface="Arial"/>
              <a:ea typeface="Arial"/>
              <a:cs typeface="Arial"/>
              <a:sym typeface="Arial"/>
            </a:endParaRPr>
          </a:p>
          <a:p>
            <a:pPr indent="0" lvl="0" marL="457200" rtl="0" algn="l">
              <a:spcBef>
                <a:spcPts val="700"/>
              </a:spcBef>
              <a:spcAft>
                <a:spcPts val="700"/>
              </a:spcAft>
              <a:buNone/>
            </a:pPr>
            <a:r>
              <a:t/>
            </a:r>
            <a:endParaRPr b="1" sz="1350">
              <a:solidFill>
                <a:srgbClr val="000000"/>
              </a:solidFill>
              <a:latin typeface="Arial"/>
              <a:ea typeface="Arial"/>
              <a:cs typeface="Arial"/>
              <a:sym typeface="Arial"/>
            </a:endParaRPr>
          </a:p>
        </p:txBody>
      </p:sp>
      <p:grpSp>
        <p:nvGrpSpPr>
          <p:cNvPr id="1569" name="Google Shape;1569;p39"/>
          <p:cNvGrpSpPr/>
          <p:nvPr/>
        </p:nvGrpSpPr>
        <p:grpSpPr>
          <a:xfrm>
            <a:off x="-123925" y="4132283"/>
            <a:ext cx="4558967" cy="1141122"/>
            <a:chOff x="-123925" y="4132283"/>
            <a:chExt cx="4558967" cy="1141122"/>
          </a:xfrm>
        </p:grpSpPr>
        <p:grpSp>
          <p:nvGrpSpPr>
            <p:cNvPr id="1570" name="Google Shape;1570;p39"/>
            <p:cNvGrpSpPr/>
            <p:nvPr/>
          </p:nvGrpSpPr>
          <p:grpSpPr>
            <a:xfrm>
              <a:off x="-2" y="4132283"/>
              <a:ext cx="2308406" cy="1141122"/>
              <a:chOff x="-2" y="4132283"/>
              <a:chExt cx="2308406" cy="1141122"/>
            </a:xfrm>
          </p:grpSpPr>
          <p:sp>
            <p:nvSpPr>
              <p:cNvPr id="1571" name="Google Shape;1571;p39"/>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9"/>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39"/>
            <p:cNvGrpSpPr/>
            <p:nvPr/>
          </p:nvGrpSpPr>
          <p:grpSpPr>
            <a:xfrm>
              <a:off x="-123925" y="4386226"/>
              <a:ext cx="4558967" cy="134100"/>
              <a:chOff x="796100" y="3019701"/>
              <a:chExt cx="4558967" cy="134100"/>
            </a:xfrm>
          </p:grpSpPr>
          <p:sp>
            <p:nvSpPr>
              <p:cNvPr id="1574" name="Google Shape;1574;p39"/>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5" name="Google Shape;1575;p39"/>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576" name="Google Shape;1576;p39"/>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40"/>
          <p:cNvSpPr txBox="1"/>
          <p:nvPr>
            <p:ph type="title"/>
          </p:nvPr>
        </p:nvSpPr>
        <p:spPr>
          <a:xfrm>
            <a:off x="720000" y="445025"/>
            <a:ext cx="8333100" cy="5727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lang="en">
                <a:latin typeface="Arial"/>
                <a:ea typeface="Arial"/>
                <a:cs typeface="Arial"/>
                <a:sym typeface="Arial"/>
              </a:rPr>
              <a:t>Behavioral Differences - Financial Patterns</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25000"/>
              </a:lnSpc>
              <a:spcBef>
                <a:spcPts val="1800"/>
              </a:spcBef>
              <a:spcAft>
                <a:spcPts val="0"/>
              </a:spcAft>
              <a:buNone/>
            </a:pPr>
            <a:r>
              <a:t/>
            </a:r>
            <a:endParaRPr>
              <a:latin typeface="Arial"/>
              <a:ea typeface="Arial"/>
              <a:cs typeface="Arial"/>
              <a:sym typeface="Arial"/>
            </a:endParaRPr>
          </a:p>
          <a:p>
            <a:pPr indent="0" lvl="0" marL="0" rtl="0" algn="l">
              <a:lnSpc>
                <a:spcPct val="115000"/>
              </a:lnSpc>
              <a:spcBef>
                <a:spcPts val="1800"/>
              </a:spcBef>
              <a:spcAft>
                <a:spcPts val="0"/>
              </a:spcAft>
              <a:buNone/>
            </a:pPr>
            <a:r>
              <a:t/>
            </a:r>
            <a:endParaRPr>
              <a:latin typeface="Arial"/>
              <a:ea typeface="Arial"/>
              <a:cs typeface="Arial"/>
              <a:sym typeface="Arial"/>
            </a:endParaRPr>
          </a:p>
          <a:p>
            <a:pPr indent="0" lvl="0" marL="0" rtl="0" algn="l">
              <a:spcBef>
                <a:spcPts val="1200"/>
              </a:spcBef>
              <a:spcAft>
                <a:spcPts val="0"/>
              </a:spcAft>
              <a:buNone/>
            </a:pPr>
            <a:r>
              <a:t/>
            </a:r>
            <a:endParaRPr/>
          </a:p>
        </p:txBody>
      </p:sp>
      <p:grpSp>
        <p:nvGrpSpPr>
          <p:cNvPr id="1582" name="Google Shape;1582;p40"/>
          <p:cNvGrpSpPr/>
          <p:nvPr/>
        </p:nvGrpSpPr>
        <p:grpSpPr>
          <a:xfrm>
            <a:off x="-123925" y="4132283"/>
            <a:ext cx="4558967" cy="1141122"/>
            <a:chOff x="-123925" y="4132283"/>
            <a:chExt cx="4558967" cy="1141122"/>
          </a:xfrm>
        </p:grpSpPr>
        <p:grpSp>
          <p:nvGrpSpPr>
            <p:cNvPr id="1583" name="Google Shape;1583;p40"/>
            <p:cNvGrpSpPr/>
            <p:nvPr/>
          </p:nvGrpSpPr>
          <p:grpSpPr>
            <a:xfrm>
              <a:off x="-2" y="4132283"/>
              <a:ext cx="2308406" cy="1141122"/>
              <a:chOff x="-2" y="4132283"/>
              <a:chExt cx="2308406" cy="1141122"/>
            </a:xfrm>
          </p:grpSpPr>
          <p:sp>
            <p:nvSpPr>
              <p:cNvPr id="1584" name="Google Shape;1584;p40"/>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0"/>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6" name="Google Shape;1586;p40"/>
            <p:cNvGrpSpPr/>
            <p:nvPr/>
          </p:nvGrpSpPr>
          <p:grpSpPr>
            <a:xfrm>
              <a:off x="-123925" y="4386226"/>
              <a:ext cx="4558967" cy="134100"/>
              <a:chOff x="796100" y="3019701"/>
              <a:chExt cx="4558967" cy="134100"/>
            </a:xfrm>
          </p:grpSpPr>
          <p:sp>
            <p:nvSpPr>
              <p:cNvPr id="1587" name="Google Shape;1587;p40"/>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8" name="Google Shape;1588;p40"/>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589" name="Google Shape;1589;p40"/>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590" name="Google Shape;1590;p40" title="4edbc3ff-3d21-4d69-ab43-035eefe1a3c0.png"/>
          <p:cNvPicPr preferRelativeResize="0"/>
          <p:nvPr/>
        </p:nvPicPr>
        <p:blipFill>
          <a:blip r:embed="rId3">
            <a:alphaModFix/>
          </a:blip>
          <a:stretch>
            <a:fillRect/>
          </a:stretch>
        </p:blipFill>
        <p:spPr>
          <a:xfrm>
            <a:off x="1978681" y="1309600"/>
            <a:ext cx="5186651" cy="34471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